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6" r:id="rId16"/>
    <p:sldId id="270" r:id="rId17"/>
    <p:sldId id="271" r:id="rId18"/>
    <p:sldId id="272" r:id="rId19"/>
    <p:sldId id="273" r:id="rId20"/>
    <p:sldId id="274" r:id="rId21"/>
    <p:sldId id="276" r:id="rId22"/>
    <p:sldId id="275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4B85"/>
    <a:srgbClr val="F4311C"/>
    <a:srgbClr val="EA3926"/>
    <a:srgbClr val="FF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8BCB44-B1C1-4A9B-8A61-EC362A0CA227}" v="107" dt="2019-07-26T09:18:21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5" autoAdjust="0"/>
    <p:restoredTop sz="94660"/>
  </p:normalViewPr>
  <p:slideViewPr>
    <p:cSldViewPr snapToGrid="0">
      <p:cViewPr>
        <p:scale>
          <a:sx n="120" d="100"/>
          <a:sy n="120" d="100"/>
        </p:scale>
        <p:origin x="-198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олай Шатский" userId="53f7b89273206c2c" providerId="LiveId" clId="{C48BCB44-B1C1-4A9B-8A61-EC362A0CA227}"/>
    <pc:docChg chg="custSel addSld modSld">
      <pc:chgData name="Николай Шатский" userId="53f7b89273206c2c" providerId="LiveId" clId="{C48BCB44-B1C1-4A9B-8A61-EC362A0CA227}" dt="2019-07-26T09:18:47.910" v="5883" actId="20577"/>
      <pc:docMkLst>
        <pc:docMk/>
      </pc:docMkLst>
      <pc:sldChg chg="addSp modSp add">
        <pc:chgData name="Николай Шатский" userId="53f7b89273206c2c" providerId="LiveId" clId="{C48BCB44-B1C1-4A9B-8A61-EC362A0CA227}" dt="2019-07-25T14:24:09.175" v="5846" actId="14100"/>
        <pc:sldMkLst>
          <pc:docMk/>
          <pc:sldMk cId="2924052161" sldId="256"/>
        </pc:sldMkLst>
        <pc:spChg chg="mod">
          <ac:chgData name="Николай Шатский" userId="53f7b89273206c2c" providerId="LiveId" clId="{C48BCB44-B1C1-4A9B-8A61-EC362A0CA227}" dt="2019-07-25T14:23:58.833" v="5843" actId="27636"/>
          <ac:spMkLst>
            <pc:docMk/>
            <pc:sldMk cId="2924052161" sldId="256"/>
            <ac:spMk id="2" creationId="{62E5264D-0ABE-4967-9C01-E807850D51EA}"/>
          </ac:spMkLst>
        </pc:spChg>
        <pc:spChg chg="mod">
          <ac:chgData name="Николай Шатский" userId="53f7b89273206c2c" providerId="LiveId" clId="{C48BCB44-B1C1-4A9B-8A61-EC362A0CA227}" dt="2019-07-25T14:24:09.175" v="5846" actId="14100"/>
          <ac:spMkLst>
            <pc:docMk/>
            <pc:sldMk cId="2924052161" sldId="256"/>
            <ac:spMk id="3" creationId="{53FB4503-0A27-4E65-9DEF-39AED5BB6923}"/>
          </ac:spMkLst>
        </pc:spChg>
        <pc:picChg chg="add mod">
          <ac:chgData name="Николай Шатский" userId="53f7b89273206c2c" providerId="LiveId" clId="{C48BCB44-B1C1-4A9B-8A61-EC362A0CA227}" dt="2019-07-25T14:23:52.047" v="5840" actId="1076"/>
          <ac:picMkLst>
            <pc:docMk/>
            <pc:sldMk cId="2924052161" sldId="256"/>
            <ac:picMk id="5" creationId="{5DC06028-C7FA-4784-8090-CFDBBF08EBDF}"/>
          </ac:picMkLst>
        </pc:picChg>
      </pc:sldChg>
      <pc:sldChg chg="modSp add">
        <pc:chgData name="Николай Шатский" userId="53f7b89273206c2c" providerId="LiveId" clId="{C48BCB44-B1C1-4A9B-8A61-EC362A0CA227}" dt="2019-07-26T09:16:08.095" v="5847" actId="20577"/>
        <pc:sldMkLst>
          <pc:docMk/>
          <pc:sldMk cId="3948806408" sldId="257"/>
        </pc:sldMkLst>
        <pc:spChg chg="mod">
          <ac:chgData name="Николай Шатский" userId="53f7b89273206c2c" providerId="LiveId" clId="{C48BCB44-B1C1-4A9B-8A61-EC362A0CA227}" dt="2019-07-25T11:58:21.137" v="85" actId="20577"/>
          <ac:spMkLst>
            <pc:docMk/>
            <pc:sldMk cId="3948806408" sldId="257"/>
            <ac:spMk id="2" creationId="{4A8AA1D8-71E9-48C4-B2FE-45B0EE3DB099}"/>
          </ac:spMkLst>
        </pc:spChg>
        <pc:spChg chg="mod">
          <ac:chgData name="Николай Шатский" userId="53f7b89273206c2c" providerId="LiveId" clId="{C48BCB44-B1C1-4A9B-8A61-EC362A0CA227}" dt="2019-07-26T09:16:08.095" v="5847" actId="20577"/>
          <ac:spMkLst>
            <pc:docMk/>
            <pc:sldMk cId="3948806408" sldId="257"/>
            <ac:spMk id="3" creationId="{DF4202A9-3722-4E2F-8A71-9763E9A57056}"/>
          </ac:spMkLst>
        </pc:spChg>
      </pc:sldChg>
      <pc:sldChg chg="addSp delSp modSp add">
        <pc:chgData name="Николай Шатский" userId="53f7b89273206c2c" providerId="LiveId" clId="{C48BCB44-B1C1-4A9B-8A61-EC362A0CA227}" dt="2019-07-25T12:12:09.458" v="478" actId="14100"/>
        <pc:sldMkLst>
          <pc:docMk/>
          <pc:sldMk cId="4250538760" sldId="258"/>
        </pc:sldMkLst>
        <pc:spChg chg="mod">
          <ac:chgData name="Николай Шатский" userId="53f7b89273206c2c" providerId="LiveId" clId="{C48BCB44-B1C1-4A9B-8A61-EC362A0CA227}" dt="2019-07-25T12:03:18.906" v="448" actId="20577"/>
          <ac:spMkLst>
            <pc:docMk/>
            <pc:sldMk cId="4250538760" sldId="258"/>
            <ac:spMk id="2" creationId="{C27CAFF9-83C6-47C9-8E85-9217F5703CB1}"/>
          </ac:spMkLst>
        </pc:spChg>
        <pc:spChg chg="del mod">
          <ac:chgData name="Николай Шатский" userId="53f7b89273206c2c" providerId="LiveId" clId="{C48BCB44-B1C1-4A9B-8A61-EC362A0CA227}" dt="2019-07-25T12:06:48.806" v="449" actId="931"/>
          <ac:spMkLst>
            <pc:docMk/>
            <pc:sldMk cId="4250538760" sldId="258"/>
            <ac:spMk id="3" creationId="{B9BC7066-0B13-4A87-A0AB-D3A37F62DECF}"/>
          </ac:spMkLst>
        </pc:spChg>
        <pc:picChg chg="add mod">
          <ac:chgData name="Николай Шатский" userId="53f7b89273206c2c" providerId="LiveId" clId="{C48BCB44-B1C1-4A9B-8A61-EC362A0CA227}" dt="2019-07-25T12:12:09.458" v="478" actId="14100"/>
          <ac:picMkLst>
            <pc:docMk/>
            <pc:sldMk cId="4250538760" sldId="258"/>
            <ac:picMk id="5" creationId="{6E22623A-1610-489E-8818-8E4B6B995950}"/>
          </ac:picMkLst>
        </pc:picChg>
        <pc:picChg chg="add mod">
          <ac:chgData name="Николай Шатский" userId="53f7b89273206c2c" providerId="LiveId" clId="{C48BCB44-B1C1-4A9B-8A61-EC362A0CA227}" dt="2019-07-25T12:12:02.354" v="476" actId="14100"/>
          <ac:picMkLst>
            <pc:docMk/>
            <pc:sldMk cId="4250538760" sldId="258"/>
            <ac:picMk id="7" creationId="{68BC1895-17A8-45BE-A841-17C7C30ED660}"/>
          </ac:picMkLst>
        </pc:picChg>
        <pc:picChg chg="add del mod">
          <ac:chgData name="Николай Шатский" userId="53f7b89273206c2c" providerId="LiveId" clId="{C48BCB44-B1C1-4A9B-8A61-EC362A0CA227}" dt="2019-07-25T12:11:52.488" v="470" actId="478"/>
          <ac:picMkLst>
            <pc:docMk/>
            <pc:sldMk cId="4250538760" sldId="258"/>
            <ac:picMk id="9" creationId="{70D36151-B79F-4977-B259-BBA3B0382057}"/>
          </ac:picMkLst>
        </pc:picChg>
        <pc:picChg chg="add del mod">
          <ac:chgData name="Николай Шатский" userId="53f7b89273206c2c" providerId="LiveId" clId="{C48BCB44-B1C1-4A9B-8A61-EC362A0CA227}" dt="2019-07-25T12:11:53.517" v="471" actId="478"/>
          <ac:picMkLst>
            <pc:docMk/>
            <pc:sldMk cId="4250538760" sldId="258"/>
            <ac:picMk id="11" creationId="{88F59BF7-D201-44A1-BAD2-82BABDA0177B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2:14:08.011" v="493" actId="1076"/>
        <pc:sldMkLst>
          <pc:docMk/>
          <pc:sldMk cId="1765995378" sldId="259"/>
        </pc:sldMkLst>
        <pc:spChg chg="mod">
          <ac:chgData name="Николай Шатский" userId="53f7b89273206c2c" providerId="LiveId" clId="{C48BCB44-B1C1-4A9B-8A61-EC362A0CA227}" dt="2019-07-25T12:11:49.307" v="469"/>
          <ac:spMkLst>
            <pc:docMk/>
            <pc:sldMk cId="1765995378" sldId="259"/>
            <ac:spMk id="2" creationId="{9D5684EC-1537-4593-B2F0-FC7F55B91342}"/>
          </ac:spMkLst>
        </pc:spChg>
        <pc:spChg chg="del">
          <ac:chgData name="Николай Шатский" userId="53f7b89273206c2c" providerId="LiveId" clId="{C48BCB44-B1C1-4A9B-8A61-EC362A0CA227}" dt="2019-07-25T12:12:17.531" v="479" actId="931"/>
          <ac:spMkLst>
            <pc:docMk/>
            <pc:sldMk cId="1765995378" sldId="259"/>
            <ac:spMk id="3" creationId="{DFC274BE-407B-46BD-9928-1DAF0292F683}"/>
          </ac:spMkLst>
        </pc:spChg>
        <pc:picChg chg="add mod">
          <ac:chgData name="Николай Шатский" userId="53f7b89273206c2c" providerId="LiveId" clId="{C48BCB44-B1C1-4A9B-8A61-EC362A0CA227}" dt="2019-07-25T12:13:53.616" v="489" actId="1076"/>
          <ac:picMkLst>
            <pc:docMk/>
            <pc:sldMk cId="1765995378" sldId="259"/>
            <ac:picMk id="5" creationId="{519E0A4E-65C1-4A36-932A-A36B122FDCB5}"/>
          </ac:picMkLst>
        </pc:picChg>
        <pc:picChg chg="add mod">
          <ac:chgData name="Николай Шатский" userId="53f7b89273206c2c" providerId="LiveId" clId="{C48BCB44-B1C1-4A9B-8A61-EC362A0CA227}" dt="2019-07-25T12:12:48.014" v="487" actId="14100"/>
          <ac:picMkLst>
            <pc:docMk/>
            <pc:sldMk cId="1765995378" sldId="259"/>
            <ac:picMk id="7" creationId="{6B08F820-9057-48DE-8959-27AC944064A1}"/>
          </ac:picMkLst>
        </pc:picChg>
        <pc:picChg chg="add mod">
          <ac:chgData name="Николай Шатский" userId="53f7b89273206c2c" providerId="LiveId" clId="{C48BCB44-B1C1-4A9B-8A61-EC362A0CA227}" dt="2019-07-25T12:14:08.011" v="493" actId="1076"/>
          <ac:picMkLst>
            <pc:docMk/>
            <pc:sldMk cId="1765995378" sldId="259"/>
            <ac:picMk id="9" creationId="{258972CE-79E7-49C6-A49D-335833CE226B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2:14:46.082" v="553" actId="931"/>
        <pc:sldMkLst>
          <pc:docMk/>
          <pc:sldMk cId="3769366169" sldId="260"/>
        </pc:sldMkLst>
        <pc:spChg chg="mod">
          <ac:chgData name="Николай Шатский" userId="53f7b89273206c2c" providerId="LiveId" clId="{C48BCB44-B1C1-4A9B-8A61-EC362A0CA227}" dt="2019-07-25T12:14:38.174" v="552" actId="20577"/>
          <ac:spMkLst>
            <pc:docMk/>
            <pc:sldMk cId="3769366169" sldId="260"/>
            <ac:spMk id="2" creationId="{08D1E750-8483-49F6-A837-028AB814A907}"/>
          </ac:spMkLst>
        </pc:spChg>
        <pc:spChg chg="del">
          <ac:chgData name="Николай Шатский" userId="53f7b89273206c2c" providerId="LiveId" clId="{C48BCB44-B1C1-4A9B-8A61-EC362A0CA227}" dt="2019-07-25T12:14:46.082" v="553" actId="931"/>
          <ac:spMkLst>
            <pc:docMk/>
            <pc:sldMk cId="3769366169" sldId="260"/>
            <ac:spMk id="3" creationId="{BDAFD56D-95E7-4B41-A2B4-BEF20522F566}"/>
          </ac:spMkLst>
        </pc:spChg>
        <pc:picChg chg="add mod">
          <ac:chgData name="Николай Шатский" userId="53f7b89273206c2c" providerId="LiveId" clId="{C48BCB44-B1C1-4A9B-8A61-EC362A0CA227}" dt="2019-07-25T12:14:46.082" v="553" actId="931"/>
          <ac:picMkLst>
            <pc:docMk/>
            <pc:sldMk cId="3769366169" sldId="260"/>
            <ac:picMk id="5" creationId="{C429C301-DD2C-493C-9881-81EE75F5BA57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2:19:58.091" v="560" actId="20577"/>
        <pc:sldMkLst>
          <pc:docMk/>
          <pc:sldMk cId="188550946" sldId="261"/>
        </pc:sldMkLst>
        <pc:spChg chg="mod">
          <ac:chgData name="Николай Шатский" userId="53f7b89273206c2c" providerId="LiveId" clId="{C48BCB44-B1C1-4A9B-8A61-EC362A0CA227}" dt="2019-07-25T12:19:58.091" v="560" actId="20577"/>
          <ac:spMkLst>
            <pc:docMk/>
            <pc:sldMk cId="188550946" sldId="261"/>
            <ac:spMk id="2" creationId="{93A82281-700A-4786-9CE1-05BBDA505C00}"/>
          </ac:spMkLst>
        </pc:spChg>
        <pc:spChg chg="del">
          <ac:chgData name="Николай Шатский" userId="53f7b89273206c2c" providerId="LiveId" clId="{C48BCB44-B1C1-4A9B-8A61-EC362A0CA227}" dt="2019-07-25T12:19:22.865" v="554" actId="931"/>
          <ac:spMkLst>
            <pc:docMk/>
            <pc:sldMk cId="188550946" sldId="261"/>
            <ac:spMk id="3" creationId="{76D47FDE-8F3B-44BD-B495-09BDDAB3B825}"/>
          </ac:spMkLst>
        </pc:spChg>
        <pc:picChg chg="add mod">
          <ac:chgData name="Николай Шатский" userId="53f7b89273206c2c" providerId="LiveId" clId="{C48BCB44-B1C1-4A9B-8A61-EC362A0CA227}" dt="2019-07-25T12:19:22.865" v="554" actId="931"/>
          <ac:picMkLst>
            <pc:docMk/>
            <pc:sldMk cId="188550946" sldId="261"/>
            <ac:picMk id="5" creationId="{85D8AB44-8EF0-40D7-AD70-2D18DDDF908E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2:26:10.447" v="657" actId="931"/>
        <pc:sldMkLst>
          <pc:docMk/>
          <pc:sldMk cId="178968834" sldId="262"/>
        </pc:sldMkLst>
        <pc:spChg chg="mod">
          <ac:chgData name="Николай Шатский" userId="53f7b89273206c2c" providerId="LiveId" clId="{C48BCB44-B1C1-4A9B-8A61-EC362A0CA227}" dt="2019-07-25T12:20:50.222" v="656" actId="404"/>
          <ac:spMkLst>
            <pc:docMk/>
            <pc:sldMk cId="178968834" sldId="262"/>
            <ac:spMk id="2" creationId="{3132041B-8FC5-4CA9-A074-E911EB231932}"/>
          </ac:spMkLst>
        </pc:spChg>
        <pc:spChg chg="del">
          <ac:chgData name="Николай Шатский" userId="53f7b89273206c2c" providerId="LiveId" clId="{C48BCB44-B1C1-4A9B-8A61-EC362A0CA227}" dt="2019-07-25T12:26:10.447" v="657" actId="931"/>
          <ac:spMkLst>
            <pc:docMk/>
            <pc:sldMk cId="178968834" sldId="262"/>
            <ac:spMk id="3" creationId="{752A0019-62FE-4CA6-880C-12D1AA45D1C3}"/>
          </ac:spMkLst>
        </pc:spChg>
        <pc:picChg chg="add mod">
          <ac:chgData name="Николай Шатский" userId="53f7b89273206c2c" providerId="LiveId" clId="{C48BCB44-B1C1-4A9B-8A61-EC362A0CA227}" dt="2019-07-25T12:26:10.447" v="657" actId="931"/>
          <ac:picMkLst>
            <pc:docMk/>
            <pc:sldMk cId="178968834" sldId="262"/>
            <ac:picMk id="5" creationId="{DBA6203B-83C1-4183-A898-E3FAD3C88B9F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2:29:05.763" v="796" actId="14100"/>
        <pc:sldMkLst>
          <pc:docMk/>
          <pc:sldMk cId="59465688" sldId="263"/>
        </pc:sldMkLst>
        <pc:spChg chg="mod">
          <ac:chgData name="Николай Шатский" userId="53f7b89273206c2c" providerId="LiveId" clId="{C48BCB44-B1C1-4A9B-8A61-EC362A0CA227}" dt="2019-07-25T12:27:32.275" v="792" actId="404"/>
          <ac:spMkLst>
            <pc:docMk/>
            <pc:sldMk cId="59465688" sldId="263"/>
            <ac:spMk id="2" creationId="{8AC76A83-F7E3-4056-B0B3-F056E7BDF33F}"/>
          </ac:spMkLst>
        </pc:spChg>
        <pc:spChg chg="del">
          <ac:chgData name="Николай Шатский" userId="53f7b89273206c2c" providerId="LiveId" clId="{C48BCB44-B1C1-4A9B-8A61-EC362A0CA227}" dt="2019-07-25T12:28:56.297" v="793" actId="931"/>
          <ac:spMkLst>
            <pc:docMk/>
            <pc:sldMk cId="59465688" sldId="263"/>
            <ac:spMk id="3" creationId="{A3E0B2FA-E063-468B-93F7-6129400DD42B}"/>
          </ac:spMkLst>
        </pc:spChg>
        <pc:picChg chg="add mod">
          <ac:chgData name="Николай Шатский" userId="53f7b89273206c2c" providerId="LiveId" clId="{C48BCB44-B1C1-4A9B-8A61-EC362A0CA227}" dt="2019-07-25T12:29:05.763" v="796" actId="14100"/>
          <ac:picMkLst>
            <pc:docMk/>
            <pc:sldMk cId="59465688" sldId="263"/>
            <ac:picMk id="5" creationId="{E90C03A5-46A5-4B71-9A0D-E07C6006E117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2:30:23.044" v="903" actId="931"/>
        <pc:sldMkLst>
          <pc:docMk/>
          <pc:sldMk cId="1737740775" sldId="264"/>
        </pc:sldMkLst>
        <pc:spChg chg="mod">
          <ac:chgData name="Николай Шатский" userId="53f7b89273206c2c" providerId="LiveId" clId="{C48BCB44-B1C1-4A9B-8A61-EC362A0CA227}" dt="2019-07-25T12:30:15.409" v="902" actId="404"/>
          <ac:spMkLst>
            <pc:docMk/>
            <pc:sldMk cId="1737740775" sldId="264"/>
            <ac:spMk id="2" creationId="{D16DF82F-C5C8-49C6-8948-07446CA17B91}"/>
          </ac:spMkLst>
        </pc:spChg>
        <pc:spChg chg="del">
          <ac:chgData name="Николай Шатский" userId="53f7b89273206c2c" providerId="LiveId" clId="{C48BCB44-B1C1-4A9B-8A61-EC362A0CA227}" dt="2019-07-25T12:30:23.044" v="903" actId="931"/>
          <ac:spMkLst>
            <pc:docMk/>
            <pc:sldMk cId="1737740775" sldId="264"/>
            <ac:spMk id="3" creationId="{262EF34B-2F85-4555-98BE-21C91F945024}"/>
          </ac:spMkLst>
        </pc:spChg>
        <pc:picChg chg="add mod">
          <ac:chgData name="Николай Шатский" userId="53f7b89273206c2c" providerId="LiveId" clId="{C48BCB44-B1C1-4A9B-8A61-EC362A0CA227}" dt="2019-07-25T12:30:23.044" v="903" actId="931"/>
          <ac:picMkLst>
            <pc:docMk/>
            <pc:sldMk cId="1737740775" sldId="264"/>
            <ac:picMk id="5" creationId="{E2EDEB8A-26E1-489E-B0E3-8D5FFCB3C8B0}"/>
          </ac:picMkLst>
        </pc:picChg>
      </pc:sldChg>
      <pc:sldChg chg="addSp modSp add">
        <pc:chgData name="Николай Шатский" userId="53f7b89273206c2c" providerId="LiveId" clId="{C48BCB44-B1C1-4A9B-8A61-EC362A0CA227}" dt="2019-07-25T12:35:35.026" v="1183" actId="14100"/>
        <pc:sldMkLst>
          <pc:docMk/>
          <pc:sldMk cId="899384885" sldId="265"/>
        </pc:sldMkLst>
        <pc:spChg chg="mod">
          <ac:chgData name="Николай Шатский" userId="53f7b89273206c2c" providerId="LiveId" clId="{C48BCB44-B1C1-4A9B-8A61-EC362A0CA227}" dt="2019-07-25T12:31:20.772" v="939" actId="20577"/>
          <ac:spMkLst>
            <pc:docMk/>
            <pc:sldMk cId="899384885" sldId="265"/>
            <ac:spMk id="2" creationId="{3A2FC882-5C76-463F-8685-99FBCD60FE2E}"/>
          </ac:spMkLst>
        </pc:spChg>
        <pc:spChg chg="mod">
          <ac:chgData name="Николай Шатский" userId="53f7b89273206c2c" providerId="LiveId" clId="{C48BCB44-B1C1-4A9B-8A61-EC362A0CA227}" dt="2019-07-25T12:35:35.026" v="1183" actId="14100"/>
          <ac:spMkLst>
            <pc:docMk/>
            <pc:sldMk cId="899384885" sldId="265"/>
            <ac:spMk id="3" creationId="{8FCAFBA6-9F29-47EF-8E24-144F4B1A63A1}"/>
          </ac:spMkLst>
        </pc:spChg>
        <pc:picChg chg="add mod">
          <ac:chgData name="Николай Шатский" userId="53f7b89273206c2c" providerId="LiveId" clId="{C48BCB44-B1C1-4A9B-8A61-EC362A0CA227}" dt="2019-07-25T12:35:31.125" v="1182" actId="1076"/>
          <ac:picMkLst>
            <pc:docMk/>
            <pc:sldMk cId="899384885" sldId="265"/>
            <ac:picMk id="5" creationId="{402B2B6F-B237-4F50-85E3-D4363A2BCF48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2:39:28.002" v="1307" actId="20577"/>
        <pc:sldMkLst>
          <pc:docMk/>
          <pc:sldMk cId="1238041958" sldId="266"/>
        </pc:sldMkLst>
        <pc:spChg chg="mod">
          <ac:chgData name="Николай Шатский" userId="53f7b89273206c2c" providerId="LiveId" clId="{C48BCB44-B1C1-4A9B-8A61-EC362A0CA227}" dt="2019-07-25T12:31:33.604" v="940"/>
          <ac:spMkLst>
            <pc:docMk/>
            <pc:sldMk cId="1238041958" sldId="266"/>
            <ac:spMk id="2" creationId="{3D869784-4BFB-4BDE-B9AF-F8D51A973BD4}"/>
          </ac:spMkLst>
        </pc:spChg>
        <pc:spChg chg="mod">
          <ac:chgData name="Николай Шатский" userId="53f7b89273206c2c" providerId="LiveId" clId="{C48BCB44-B1C1-4A9B-8A61-EC362A0CA227}" dt="2019-07-25T12:39:28.002" v="1307" actId="20577"/>
          <ac:spMkLst>
            <pc:docMk/>
            <pc:sldMk cId="1238041958" sldId="266"/>
            <ac:spMk id="3" creationId="{9585153C-B366-4B8F-8B65-2BFA12EA4108}"/>
          </ac:spMkLst>
        </pc:spChg>
        <pc:picChg chg="add del mod">
          <ac:chgData name="Николай Шатский" userId="53f7b89273206c2c" providerId="LiveId" clId="{C48BCB44-B1C1-4A9B-8A61-EC362A0CA227}" dt="2019-07-25T12:38:17.109" v="1294" actId="478"/>
          <ac:picMkLst>
            <pc:docMk/>
            <pc:sldMk cId="1238041958" sldId="266"/>
            <ac:picMk id="5" creationId="{2B1A452D-BF46-4D85-ADD5-7702972BDAB8}"/>
          </ac:picMkLst>
        </pc:picChg>
        <pc:picChg chg="add mod">
          <ac:chgData name="Николай Шатский" userId="53f7b89273206c2c" providerId="LiveId" clId="{C48BCB44-B1C1-4A9B-8A61-EC362A0CA227}" dt="2019-07-25T12:38:53.743" v="1297" actId="1076"/>
          <ac:picMkLst>
            <pc:docMk/>
            <pc:sldMk cId="1238041958" sldId="266"/>
            <ac:picMk id="7" creationId="{844A4407-A4E4-40FD-B104-778ABE646F6A}"/>
          </ac:picMkLst>
        </pc:picChg>
        <pc:picChg chg="add mod">
          <ac:chgData name="Николай Шатский" userId="53f7b89273206c2c" providerId="LiveId" clId="{C48BCB44-B1C1-4A9B-8A61-EC362A0CA227}" dt="2019-07-25T12:39:17.718" v="1303" actId="14100"/>
          <ac:picMkLst>
            <pc:docMk/>
            <pc:sldMk cId="1238041958" sldId="266"/>
            <ac:picMk id="9" creationId="{1C5967DE-12AD-4CC3-8396-FD88D007985E}"/>
          </ac:picMkLst>
        </pc:picChg>
      </pc:sldChg>
      <pc:sldChg chg="addSp modSp add">
        <pc:chgData name="Николай Шатский" userId="53f7b89273206c2c" providerId="LiveId" clId="{C48BCB44-B1C1-4A9B-8A61-EC362A0CA227}" dt="2019-07-25T12:42:11.745" v="1527" actId="20577"/>
        <pc:sldMkLst>
          <pc:docMk/>
          <pc:sldMk cId="3810517683" sldId="267"/>
        </pc:sldMkLst>
        <pc:spChg chg="mod">
          <ac:chgData name="Николай Шатский" userId="53f7b89273206c2c" providerId="LiveId" clId="{C48BCB44-B1C1-4A9B-8A61-EC362A0CA227}" dt="2019-07-25T12:31:38.453" v="941"/>
          <ac:spMkLst>
            <pc:docMk/>
            <pc:sldMk cId="3810517683" sldId="267"/>
            <ac:spMk id="2" creationId="{050C7CBB-A488-4244-A019-2DB17B4B23CA}"/>
          </ac:spMkLst>
        </pc:spChg>
        <pc:spChg chg="mod">
          <ac:chgData name="Николай Шатский" userId="53f7b89273206c2c" providerId="LiveId" clId="{C48BCB44-B1C1-4A9B-8A61-EC362A0CA227}" dt="2019-07-25T12:42:11.745" v="1527" actId="20577"/>
          <ac:spMkLst>
            <pc:docMk/>
            <pc:sldMk cId="3810517683" sldId="267"/>
            <ac:spMk id="3" creationId="{F0A2D362-E9EC-4D20-82B1-4F6B3BB98E97}"/>
          </ac:spMkLst>
        </pc:spChg>
        <pc:picChg chg="add mod">
          <ac:chgData name="Николай Шатский" userId="53f7b89273206c2c" providerId="LiveId" clId="{C48BCB44-B1C1-4A9B-8A61-EC362A0CA227}" dt="2019-07-25T12:42:02.168" v="1523" actId="1076"/>
          <ac:picMkLst>
            <pc:docMk/>
            <pc:sldMk cId="3810517683" sldId="267"/>
            <ac:picMk id="5" creationId="{2B1DC120-61EE-4379-B812-C350CE47194E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2:46:16.553" v="1762" actId="478"/>
        <pc:sldMkLst>
          <pc:docMk/>
          <pc:sldMk cId="453163847" sldId="268"/>
        </pc:sldMkLst>
        <pc:spChg chg="mod">
          <ac:chgData name="Николай Шатский" userId="53f7b89273206c2c" providerId="LiveId" clId="{C48BCB44-B1C1-4A9B-8A61-EC362A0CA227}" dt="2019-07-25T12:31:45.205" v="944"/>
          <ac:spMkLst>
            <pc:docMk/>
            <pc:sldMk cId="453163847" sldId="268"/>
            <ac:spMk id="2" creationId="{742FC796-F9F8-49AC-8D74-D69246049AC9}"/>
          </ac:spMkLst>
        </pc:spChg>
        <pc:spChg chg="mod">
          <ac:chgData name="Николай Шатский" userId="53f7b89273206c2c" providerId="LiveId" clId="{C48BCB44-B1C1-4A9B-8A61-EC362A0CA227}" dt="2019-07-25T12:44:14.889" v="1753" actId="14100"/>
          <ac:spMkLst>
            <pc:docMk/>
            <pc:sldMk cId="453163847" sldId="268"/>
            <ac:spMk id="3" creationId="{6DFAA56C-C966-47C1-BD6D-1ACA48489DE7}"/>
          </ac:spMkLst>
        </pc:spChg>
        <pc:picChg chg="add mod">
          <ac:chgData name="Николай Шатский" userId="53f7b89273206c2c" providerId="LiveId" clId="{C48BCB44-B1C1-4A9B-8A61-EC362A0CA227}" dt="2019-07-25T12:45:57.512" v="1758" actId="14100"/>
          <ac:picMkLst>
            <pc:docMk/>
            <pc:sldMk cId="453163847" sldId="268"/>
            <ac:picMk id="5" creationId="{25E9FD6E-BE1C-42CB-B272-E66D0DFF04B5}"/>
          </ac:picMkLst>
        </pc:picChg>
        <pc:picChg chg="add del mod">
          <ac:chgData name="Николай Шатский" userId="53f7b89273206c2c" providerId="LiveId" clId="{C48BCB44-B1C1-4A9B-8A61-EC362A0CA227}" dt="2019-07-25T12:46:16.553" v="1762" actId="478"/>
          <ac:picMkLst>
            <pc:docMk/>
            <pc:sldMk cId="453163847" sldId="268"/>
            <ac:picMk id="7" creationId="{680929A3-4418-481A-846D-0489EFA70E5C}"/>
          </ac:picMkLst>
        </pc:picChg>
      </pc:sldChg>
      <pc:sldChg chg="addSp modSp add">
        <pc:chgData name="Николай Шатский" userId="53f7b89273206c2c" providerId="LiveId" clId="{C48BCB44-B1C1-4A9B-8A61-EC362A0CA227}" dt="2019-07-25T12:49:08.716" v="1928" actId="27636"/>
        <pc:sldMkLst>
          <pc:docMk/>
          <pc:sldMk cId="2382877261" sldId="269"/>
        </pc:sldMkLst>
        <pc:spChg chg="mod">
          <ac:chgData name="Николай Шатский" userId="53f7b89273206c2c" providerId="LiveId" clId="{C48BCB44-B1C1-4A9B-8A61-EC362A0CA227}" dt="2019-07-25T12:46:34.028" v="1763"/>
          <ac:spMkLst>
            <pc:docMk/>
            <pc:sldMk cId="2382877261" sldId="269"/>
            <ac:spMk id="2" creationId="{06A035DE-1B28-4366-BB24-B129B95E6ADA}"/>
          </ac:spMkLst>
        </pc:spChg>
        <pc:spChg chg="mod">
          <ac:chgData name="Николай Шатский" userId="53f7b89273206c2c" providerId="LiveId" clId="{C48BCB44-B1C1-4A9B-8A61-EC362A0CA227}" dt="2019-07-25T12:49:08.716" v="1928" actId="27636"/>
          <ac:spMkLst>
            <pc:docMk/>
            <pc:sldMk cId="2382877261" sldId="269"/>
            <ac:spMk id="3" creationId="{BCEC8404-81CE-441A-B3A5-E301D70564FF}"/>
          </ac:spMkLst>
        </pc:spChg>
        <pc:picChg chg="add mod">
          <ac:chgData name="Николай Шатский" userId="53f7b89273206c2c" providerId="LiveId" clId="{C48BCB44-B1C1-4A9B-8A61-EC362A0CA227}" dt="2019-07-25T12:49:04.889" v="1926" actId="1076"/>
          <ac:picMkLst>
            <pc:docMk/>
            <pc:sldMk cId="2382877261" sldId="269"/>
            <ac:picMk id="5" creationId="{29DA28E3-2C3D-4CDF-9DE4-A02D362809D2}"/>
          </ac:picMkLst>
        </pc:picChg>
      </pc:sldChg>
      <pc:sldChg chg="modSp add">
        <pc:chgData name="Николай Шатский" userId="53f7b89273206c2c" providerId="LiveId" clId="{C48BCB44-B1C1-4A9B-8A61-EC362A0CA227}" dt="2019-07-25T12:59:20.193" v="2310" actId="20577"/>
        <pc:sldMkLst>
          <pc:docMk/>
          <pc:sldMk cId="1257278748" sldId="270"/>
        </pc:sldMkLst>
        <pc:spChg chg="mod">
          <ac:chgData name="Николай Шатский" userId="53f7b89273206c2c" providerId="LiveId" clId="{C48BCB44-B1C1-4A9B-8A61-EC362A0CA227}" dt="2019-07-25T12:49:31.240" v="1961" actId="20577"/>
          <ac:spMkLst>
            <pc:docMk/>
            <pc:sldMk cId="1257278748" sldId="270"/>
            <ac:spMk id="2" creationId="{384ABEF8-3A3A-4DC5-B0D8-646A313B0C65}"/>
          </ac:spMkLst>
        </pc:spChg>
        <pc:spChg chg="mod">
          <ac:chgData name="Николай Шатский" userId="53f7b89273206c2c" providerId="LiveId" clId="{C48BCB44-B1C1-4A9B-8A61-EC362A0CA227}" dt="2019-07-25T12:59:20.193" v="2310" actId="20577"/>
          <ac:spMkLst>
            <pc:docMk/>
            <pc:sldMk cId="1257278748" sldId="270"/>
            <ac:spMk id="3" creationId="{E752C7CE-72B1-479D-A162-A66621D7BDCB}"/>
          </ac:spMkLst>
        </pc:spChg>
      </pc:sldChg>
      <pc:sldChg chg="addSp delSp modSp add">
        <pc:chgData name="Николай Шатский" userId="53f7b89273206c2c" providerId="LiveId" clId="{C48BCB44-B1C1-4A9B-8A61-EC362A0CA227}" dt="2019-07-25T13:01:38.801" v="2330" actId="1076"/>
        <pc:sldMkLst>
          <pc:docMk/>
          <pc:sldMk cId="1513348501" sldId="271"/>
        </pc:sldMkLst>
        <pc:spChg chg="mod">
          <ac:chgData name="Николай Шатский" userId="53f7b89273206c2c" providerId="LiveId" clId="{C48BCB44-B1C1-4A9B-8A61-EC362A0CA227}" dt="2019-07-25T12:59:34.927" v="2322" actId="20577"/>
          <ac:spMkLst>
            <pc:docMk/>
            <pc:sldMk cId="1513348501" sldId="271"/>
            <ac:spMk id="2" creationId="{F59755AF-45BC-4A85-9652-5FE344E67D37}"/>
          </ac:spMkLst>
        </pc:spChg>
        <pc:spChg chg="del">
          <ac:chgData name="Николай Шатский" userId="53f7b89273206c2c" providerId="LiveId" clId="{C48BCB44-B1C1-4A9B-8A61-EC362A0CA227}" dt="2019-07-25T13:01:05.189" v="2323" actId="931"/>
          <ac:spMkLst>
            <pc:docMk/>
            <pc:sldMk cId="1513348501" sldId="271"/>
            <ac:spMk id="3" creationId="{74BFF006-41E0-409E-8430-8FD893C66534}"/>
          </ac:spMkLst>
        </pc:spChg>
        <pc:picChg chg="add mod">
          <ac:chgData name="Николай Шатский" userId="53f7b89273206c2c" providerId="LiveId" clId="{C48BCB44-B1C1-4A9B-8A61-EC362A0CA227}" dt="2019-07-25T13:01:38.801" v="2330" actId="1076"/>
          <ac:picMkLst>
            <pc:docMk/>
            <pc:sldMk cId="1513348501" sldId="271"/>
            <ac:picMk id="5" creationId="{09715309-CDA9-4364-9C2C-B7E67EF395C9}"/>
          </ac:picMkLst>
        </pc:picChg>
        <pc:picChg chg="add mod">
          <ac:chgData name="Николай Шатский" userId="53f7b89273206c2c" providerId="LiveId" clId="{C48BCB44-B1C1-4A9B-8A61-EC362A0CA227}" dt="2019-07-25T13:01:30.409" v="2328" actId="14100"/>
          <ac:picMkLst>
            <pc:docMk/>
            <pc:sldMk cId="1513348501" sldId="271"/>
            <ac:picMk id="7" creationId="{DD4C676F-8297-4A1A-9135-B04F29D7FBC7}"/>
          </ac:picMkLst>
        </pc:picChg>
      </pc:sldChg>
      <pc:sldChg chg="addSp modSp add">
        <pc:chgData name="Николай Шатский" userId="53f7b89273206c2c" providerId="LiveId" clId="{C48BCB44-B1C1-4A9B-8A61-EC362A0CA227}" dt="2019-07-25T13:05:06.621" v="2486" actId="14100"/>
        <pc:sldMkLst>
          <pc:docMk/>
          <pc:sldMk cId="74820054" sldId="272"/>
        </pc:sldMkLst>
        <pc:spChg chg="mod">
          <ac:chgData name="Николай Шатский" userId="53f7b89273206c2c" providerId="LiveId" clId="{C48BCB44-B1C1-4A9B-8A61-EC362A0CA227}" dt="2019-07-25T13:02:31.514" v="2345" actId="20577"/>
          <ac:spMkLst>
            <pc:docMk/>
            <pc:sldMk cId="74820054" sldId="272"/>
            <ac:spMk id="2" creationId="{CF35B294-C528-450A-8E2F-605F8038FBAD}"/>
          </ac:spMkLst>
        </pc:spChg>
        <pc:spChg chg="mod">
          <ac:chgData name="Николай Шатский" userId="53f7b89273206c2c" providerId="LiveId" clId="{C48BCB44-B1C1-4A9B-8A61-EC362A0CA227}" dt="2019-07-25T13:05:06.621" v="2486" actId="14100"/>
          <ac:spMkLst>
            <pc:docMk/>
            <pc:sldMk cId="74820054" sldId="272"/>
            <ac:spMk id="3" creationId="{19E01511-28CA-4C5D-8F80-5342D133BEDA}"/>
          </ac:spMkLst>
        </pc:spChg>
        <pc:picChg chg="add mod">
          <ac:chgData name="Николай Шатский" userId="53f7b89273206c2c" providerId="LiveId" clId="{C48BCB44-B1C1-4A9B-8A61-EC362A0CA227}" dt="2019-07-25T13:05:02.195" v="2485" actId="1076"/>
          <ac:picMkLst>
            <pc:docMk/>
            <pc:sldMk cId="74820054" sldId="272"/>
            <ac:picMk id="5" creationId="{D74D06AB-E0B1-4D74-8B8C-78B1FDA5FFDD}"/>
          </ac:picMkLst>
        </pc:picChg>
      </pc:sldChg>
      <pc:sldChg chg="addSp modSp add">
        <pc:chgData name="Николай Шатский" userId="53f7b89273206c2c" providerId="LiveId" clId="{C48BCB44-B1C1-4A9B-8A61-EC362A0CA227}" dt="2019-07-25T13:07:54.247" v="2615" actId="14100"/>
        <pc:sldMkLst>
          <pc:docMk/>
          <pc:sldMk cId="3205872351" sldId="273"/>
        </pc:sldMkLst>
        <pc:spChg chg="mod">
          <ac:chgData name="Николай Шатский" userId="53f7b89273206c2c" providerId="LiveId" clId="{C48BCB44-B1C1-4A9B-8A61-EC362A0CA227}" dt="2019-07-25T13:05:18.114" v="2487"/>
          <ac:spMkLst>
            <pc:docMk/>
            <pc:sldMk cId="3205872351" sldId="273"/>
            <ac:spMk id="2" creationId="{1E5FD327-BA43-482E-A2DF-5E365555F6EC}"/>
          </ac:spMkLst>
        </pc:spChg>
        <pc:spChg chg="mod">
          <ac:chgData name="Николай Шатский" userId="53f7b89273206c2c" providerId="LiveId" clId="{C48BCB44-B1C1-4A9B-8A61-EC362A0CA227}" dt="2019-07-25T13:07:54.247" v="2615" actId="14100"/>
          <ac:spMkLst>
            <pc:docMk/>
            <pc:sldMk cId="3205872351" sldId="273"/>
            <ac:spMk id="3" creationId="{6008F03E-1466-4EB3-A0CE-E08F2DA008A7}"/>
          </ac:spMkLst>
        </pc:spChg>
        <pc:picChg chg="add mod">
          <ac:chgData name="Николай Шатский" userId="53f7b89273206c2c" providerId="LiveId" clId="{C48BCB44-B1C1-4A9B-8A61-EC362A0CA227}" dt="2019-07-25T13:07:50.535" v="2614" actId="1076"/>
          <ac:picMkLst>
            <pc:docMk/>
            <pc:sldMk cId="3205872351" sldId="273"/>
            <ac:picMk id="5" creationId="{297DEF26-10E3-4103-AAE9-1A4FDD4503D6}"/>
          </ac:picMkLst>
        </pc:picChg>
      </pc:sldChg>
      <pc:sldChg chg="addSp modSp add">
        <pc:chgData name="Николай Шатский" userId="53f7b89273206c2c" providerId="LiveId" clId="{C48BCB44-B1C1-4A9B-8A61-EC362A0CA227}" dt="2019-07-25T13:10:10.803" v="2762" actId="14100"/>
        <pc:sldMkLst>
          <pc:docMk/>
          <pc:sldMk cId="1353460341" sldId="274"/>
        </pc:sldMkLst>
        <pc:spChg chg="mod">
          <ac:chgData name="Николай Шатский" userId="53f7b89273206c2c" providerId="LiveId" clId="{C48BCB44-B1C1-4A9B-8A61-EC362A0CA227}" dt="2019-07-25T13:05:21.017" v="2488"/>
          <ac:spMkLst>
            <pc:docMk/>
            <pc:sldMk cId="1353460341" sldId="274"/>
            <ac:spMk id="2" creationId="{5C7689CA-B5E9-4B58-B72F-6E114BB5DFE4}"/>
          </ac:spMkLst>
        </pc:spChg>
        <pc:spChg chg="mod">
          <ac:chgData name="Николай Шатский" userId="53f7b89273206c2c" providerId="LiveId" clId="{C48BCB44-B1C1-4A9B-8A61-EC362A0CA227}" dt="2019-07-25T13:10:10.803" v="2762" actId="14100"/>
          <ac:spMkLst>
            <pc:docMk/>
            <pc:sldMk cId="1353460341" sldId="274"/>
            <ac:spMk id="3" creationId="{C1F3BAAB-5495-442B-99C9-AE1B16EEC72C}"/>
          </ac:spMkLst>
        </pc:spChg>
        <pc:picChg chg="add mod">
          <ac:chgData name="Николай Шатский" userId="53f7b89273206c2c" providerId="LiveId" clId="{C48BCB44-B1C1-4A9B-8A61-EC362A0CA227}" dt="2019-07-25T13:10:06.714" v="2761" actId="14100"/>
          <ac:picMkLst>
            <pc:docMk/>
            <pc:sldMk cId="1353460341" sldId="274"/>
            <ac:picMk id="5" creationId="{D686F7AE-64EB-442B-9456-75F22AFAA23B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3:19:33.258" v="3104" actId="20577"/>
        <pc:sldMkLst>
          <pc:docMk/>
          <pc:sldMk cId="2003727433" sldId="275"/>
        </pc:sldMkLst>
        <pc:spChg chg="mod">
          <ac:chgData name="Николай Шатский" userId="53f7b89273206c2c" providerId="LiveId" clId="{C48BCB44-B1C1-4A9B-8A61-EC362A0CA227}" dt="2019-07-25T13:15:29.988" v="2925" actId="20577"/>
          <ac:spMkLst>
            <pc:docMk/>
            <pc:sldMk cId="2003727433" sldId="275"/>
            <ac:spMk id="2" creationId="{39CE78D1-FE40-4972-8731-6158C4EFAC8C}"/>
          </ac:spMkLst>
        </pc:spChg>
        <pc:spChg chg="mod">
          <ac:chgData name="Николай Шатский" userId="53f7b89273206c2c" providerId="LiveId" clId="{C48BCB44-B1C1-4A9B-8A61-EC362A0CA227}" dt="2019-07-25T13:19:33.258" v="3104" actId="20577"/>
          <ac:spMkLst>
            <pc:docMk/>
            <pc:sldMk cId="2003727433" sldId="275"/>
            <ac:spMk id="3" creationId="{F0D35753-7643-4247-BFC7-239A7E18F3D2}"/>
          </ac:spMkLst>
        </pc:spChg>
        <pc:picChg chg="add del mod">
          <ac:chgData name="Николай Шатский" userId="53f7b89273206c2c" providerId="LiveId" clId="{C48BCB44-B1C1-4A9B-8A61-EC362A0CA227}" dt="2019-07-25T13:19:04.803" v="3087" actId="478"/>
          <ac:picMkLst>
            <pc:docMk/>
            <pc:sldMk cId="2003727433" sldId="275"/>
            <ac:picMk id="5" creationId="{7EEF1AB9-6BAD-4632-B53F-48D92393AF5A}"/>
          </ac:picMkLst>
        </pc:picChg>
        <pc:picChg chg="add mod">
          <ac:chgData name="Николай Шатский" userId="53f7b89273206c2c" providerId="LiveId" clId="{C48BCB44-B1C1-4A9B-8A61-EC362A0CA227}" dt="2019-07-25T13:19:25.637" v="3091" actId="1076"/>
          <ac:picMkLst>
            <pc:docMk/>
            <pc:sldMk cId="2003727433" sldId="275"/>
            <ac:picMk id="7" creationId="{CD9F8CC0-4DAA-43A9-925D-ECC37CAB44F9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3:14:45.437" v="2905" actId="1076"/>
        <pc:sldMkLst>
          <pc:docMk/>
          <pc:sldMk cId="2973933701" sldId="276"/>
        </pc:sldMkLst>
        <pc:spChg chg="mod">
          <ac:chgData name="Николай Шатский" userId="53f7b89273206c2c" providerId="LiveId" clId="{C48BCB44-B1C1-4A9B-8A61-EC362A0CA227}" dt="2019-07-25T13:10:25.251" v="2781" actId="20577"/>
          <ac:spMkLst>
            <pc:docMk/>
            <pc:sldMk cId="2973933701" sldId="276"/>
            <ac:spMk id="2" creationId="{BC4A5D5B-B75F-45B2-91A4-951A6567DB93}"/>
          </ac:spMkLst>
        </pc:spChg>
        <pc:spChg chg="del">
          <ac:chgData name="Николай Шатский" userId="53f7b89273206c2c" providerId="LiveId" clId="{C48BCB44-B1C1-4A9B-8A61-EC362A0CA227}" dt="2019-07-25T13:10:28.932" v="2782"/>
          <ac:spMkLst>
            <pc:docMk/>
            <pc:sldMk cId="2973933701" sldId="276"/>
            <ac:spMk id="3" creationId="{06B1085D-1E85-451A-968E-70C9518116F4}"/>
          </ac:spMkLst>
        </pc:spChg>
        <pc:spChg chg="add mod">
          <ac:chgData name="Николай Шатский" userId="53f7b89273206c2c" providerId="LiveId" clId="{C48BCB44-B1C1-4A9B-8A61-EC362A0CA227}" dt="2019-07-25T13:14:39.611" v="2903" actId="14100"/>
          <ac:spMkLst>
            <pc:docMk/>
            <pc:sldMk cId="2973933701" sldId="276"/>
            <ac:spMk id="4" creationId="{B51AB2A3-CAFE-47F2-A2F7-328E021F05FF}"/>
          </ac:spMkLst>
        </pc:spChg>
        <pc:spChg chg="add del mod">
          <ac:chgData name="Николай Шатский" userId="53f7b89273206c2c" providerId="LiveId" clId="{C48BCB44-B1C1-4A9B-8A61-EC362A0CA227}" dt="2019-07-25T13:14:35.930" v="2902" actId="931"/>
          <ac:spMkLst>
            <pc:docMk/>
            <pc:sldMk cId="2973933701" sldId="276"/>
            <ac:spMk id="5" creationId="{897A7D1A-D1C7-4AF1-BD5C-F74A268EC8C8}"/>
          </ac:spMkLst>
        </pc:spChg>
        <pc:picChg chg="add mod">
          <ac:chgData name="Николай Шатский" userId="53f7b89273206c2c" providerId="LiveId" clId="{C48BCB44-B1C1-4A9B-8A61-EC362A0CA227}" dt="2019-07-25T13:14:45.437" v="2905" actId="1076"/>
          <ac:picMkLst>
            <pc:docMk/>
            <pc:sldMk cId="2973933701" sldId="276"/>
            <ac:picMk id="7" creationId="{2B6F76EF-1D4F-45E8-A4AE-46541F656A06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3:30:20.900" v="3681" actId="1076"/>
        <pc:sldMkLst>
          <pc:docMk/>
          <pc:sldMk cId="3822131106" sldId="277"/>
        </pc:sldMkLst>
        <pc:spChg chg="mod">
          <ac:chgData name="Николай Шатский" userId="53f7b89273206c2c" providerId="LiveId" clId="{C48BCB44-B1C1-4A9B-8A61-EC362A0CA227}" dt="2019-07-25T13:20:11.694" v="3124" actId="20577"/>
          <ac:spMkLst>
            <pc:docMk/>
            <pc:sldMk cId="3822131106" sldId="277"/>
            <ac:spMk id="2" creationId="{D466E1B7-92E4-43EC-8DC9-60264E86C222}"/>
          </ac:spMkLst>
        </pc:spChg>
        <pc:spChg chg="del">
          <ac:chgData name="Николай Шатский" userId="53f7b89273206c2c" providerId="LiveId" clId="{C48BCB44-B1C1-4A9B-8A61-EC362A0CA227}" dt="2019-07-25T13:20:23.428" v="3125" actId="931"/>
          <ac:spMkLst>
            <pc:docMk/>
            <pc:sldMk cId="3822131106" sldId="277"/>
            <ac:spMk id="3" creationId="{2911BB65-0595-449B-B573-44A2537D25EC}"/>
          </ac:spMkLst>
        </pc:spChg>
        <pc:spChg chg="add mod">
          <ac:chgData name="Николай Шатский" userId="53f7b89273206c2c" providerId="LiveId" clId="{C48BCB44-B1C1-4A9B-8A61-EC362A0CA227}" dt="2019-07-25T13:30:13.669" v="3678" actId="27636"/>
          <ac:spMkLst>
            <pc:docMk/>
            <pc:sldMk cId="3822131106" sldId="277"/>
            <ac:spMk id="7" creationId="{0224E3B0-7B6B-4E46-87EA-3BAB5E3A5B75}"/>
          </ac:spMkLst>
        </pc:spChg>
        <pc:picChg chg="add del mod">
          <ac:chgData name="Николай Шатский" userId="53f7b89273206c2c" providerId="LiveId" clId="{C48BCB44-B1C1-4A9B-8A61-EC362A0CA227}" dt="2019-07-25T13:21:04.293" v="3129" actId="478"/>
          <ac:picMkLst>
            <pc:docMk/>
            <pc:sldMk cId="3822131106" sldId="277"/>
            <ac:picMk id="5" creationId="{83C3D146-D623-49A8-90F8-6A3F76C76127}"/>
          </ac:picMkLst>
        </pc:picChg>
        <pc:picChg chg="add mod">
          <ac:chgData name="Николай Шатский" userId="53f7b89273206c2c" providerId="LiveId" clId="{C48BCB44-B1C1-4A9B-8A61-EC362A0CA227}" dt="2019-07-25T13:30:20.900" v="3681" actId="1076"/>
          <ac:picMkLst>
            <pc:docMk/>
            <pc:sldMk cId="3822131106" sldId="277"/>
            <ac:picMk id="9" creationId="{67D82DC8-8C08-4CEE-8D7B-179C7C2B5FFD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3:35:23.125" v="3704" actId="931"/>
        <pc:sldMkLst>
          <pc:docMk/>
          <pc:sldMk cId="3257775713" sldId="278"/>
        </pc:sldMkLst>
        <pc:spChg chg="mod">
          <ac:chgData name="Николай Шатский" userId="53f7b89273206c2c" providerId="LiveId" clId="{C48BCB44-B1C1-4A9B-8A61-EC362A0CA227}" dt="2019-07-25T13:32:43.552" v="3703" actId="1076"/>
          <ac:spMkLst>
            <pc:docMk/>
            <pc:sldMk cId="3257775713" sldId="278"/>
            <ac:spMk id="2" creationId="{E2332371-B1F8-434B-AF10-E43183ECF455}"/>
          </ac:spMkLst>
        </pc:spChg>
        <pc:spChg chg="del mod">
          <ac:chgData name="Николай Шатский" userId="53f7b89273206c2c" providerId="LiveId" clId="{C48BCB44-B1C1-4A9B-8A61-EC362A0CA227}" dt="2019-07-25T13:35:23.125" v="3704" actId="931"/>
          <ac:spMkLst>
            <pc:docMk/>
            <pc:sldMk cId="3257775713" sldId="278"/>
            <ac:spMk id="3" creationId="{E96486F2-AFDE-4D26-BF7F-7E0CFAB21D93}"/>
          </ac:spMkLst>
        </pc:spChg>
        <pc:picChg chg="add mod">
          <ac:chgData name="Николай Шатский" userId="53f7b89273206c2c" providerId="LiveId" clId="{C48BCB44-B1C1-4A9B-8A61-EC362A0CA227}" dt="2019-07-25T13:35:23.125" v="3704" actId="931"/>
          <ac:picMkLst>
            <pc:docMk/>
            <pc:sldMk cId="3257775713" sldId="278"/>
            <ac:picMk id="5" creationId="{2F60A408-C82D-4260-8128-1185C053A9FD}"/>
          </ac:picMkLst>
        </pc:picChg>
      </pc:sldChg>
      <pc:sldChg chg="modSp add">
        <pc:chgData name="Николай Шатский" userId="53f7b89273206c2c" providerId="LiveId" clId="{C48BCB44-B1C1-4A9B-8A61-EC362A0CA227}" dt="2019-07-25T13:43:10.803" v="4236" actId="20577"/>
        <pc:sldMkLst>
          <pc:docMk/>
          <pc:sldMk cId="2782671785" sldId="279"/>
        </pc:sldMkLst>
        <pc:spChg chg="mod">
          <ac:chgData name="Николай Шатский" userId="53f7b89273206c2c" providerId="LiveId" clId="{C48BCB44-B1C1-4A9B-8A61-EC362A0CA227}" dt="2019-07-25T13:39:50.576" v="3821" actId="404"/>
          <ac:spMkLst>
            <pc:docMk/>
            <pc:sldMk cId="2782671785" sldId="279"/>
            <ac:spMk id="2" creationId="{3B2D0182-B89E-4E1C-B352-8FF967483C62}"/>
          </ac:spMkLst>
        </pc:spChg>
        <pc:spChg chg="mod">
          <ac:chgData name="Николай Шатский" userId="53f7b89273206c2c" providerId="LiveId" clId="{C48BCB44-B1C1-4A9B-8A61-EC362A0CA227}" dt="2019-07-25T13:43:10.803" v="4236" actId="20577"/>
          <ac:spMkLst>
            <pc:docMk/>
            <pc:sldMk cId="2782671785" sldId="279"/>
            <ac:spMk id="3" creationId="{159E9AF3-DC29-4C5B-AF3D-00DF7E05B657}"/>
          </ac:spMkLst>
        </pc:spChg>
      </pc:sldChg>
      <pc:sldChg chg="addSp modSp add">
        <pc:chgData name="Николай Шатский" userId="53f7b89273206c2c" providerId="LiveId" clId="{C48BCB44-B1C1-4A9B-8A61-EC362A0CA227}" dt="2019-07-25T13:48:06.071" v="4713" actId="27636"/>
        <pc:sldMkLst>
          <pc:docMk/>
          <pc:sldMk cId="4165993087" sldId="280"/>
        </pc:sldMkLst>
        <pc:spChg chg="mod">
          <ac:chgData name="Николай Шатский" userId="53f7b89273206c2c" providerId="LiveId" clId="{C48BCB44-B1C1-4A9B-8A61-EC362A0CA227}" dt="2019-07-25T13:44:53.634" v="4428" actId="404"/>
          <ac:spMkLst>
            <pc:docMk/>
            <pc:sldMk cId="4165993087" sldId="280"/>
            <ac:spMk id="2" creationId="{CC31F93A-B737-4D30-819E-057A1028A4AA}"/>
          </ac:spMkLst>
        </pc:spChg>
        <pc:spChg chg="mod">
          <ac:chgData name="Николай Шатский" userId="53f7b89273206c2c" providerId="LiveId" clId="{C48BCB44-B1C1-4A9B-8A61-EC362A0CA227}" dt="2019-07-25T13:48:06.071" v="4713" actId="27636"/>
          <ac:spMkLst>
            <pc:docMk/>
            <pc:sldMk cId="4165993087" sldId="280"/>
            <ac:spMk id="3" creationId="{48C081B5-31E4-4BAC-ACA4-B915C21A2D79}"/>
          </ac:spMkLst>
        </pc:spChg>
        <pc:picChg chg="add mod">
          <ac:chgData name="Николай Шатский" userId="53f7b89273206c2c" providerId="LiveId" clId="{C48BCB44-B1C1-4A9B-8A61-EC362A0CA227}" dt="2019-07-25T13:48:02.561" v="4711" actId="14100"/>
          <ac:picMkLst>
            <pc:docMk/>
            <pc:sldMk cId="4165993087" sldId="280"/>
            <ac:picMk id="5" creationId="{BBC49A12-27A9-4454-9FED-311505272AE7}"/>
          </ac:picMkLst>
        </pc:picChg>
      </pc:sldChg>
      <pc:sldChg chg="addSp modSp add">
        <pc:chgData name="Николай Шатский" userId="53f7b89273206c2c" providerId="LiveId" clId="{C48BCB44-B1C1-4A9B-8A61-EC362A0CA227}" dt="2019-07-25T13:52:35.293" v="5086" actId="1076"/>
        <pc:sldMkLst>
          <pc:docMk/>
          <pc:sldMk cId="3289289076" sldId="281"/>
        </pc:sldMkLst>
        <pc:spChg chg="mod">
          <ac:chgData name="Николай Шатский" userId="53f7b89273206c2c" providerId="LiveId" clId="{C48BCB44-B1C1-4A9B-8A61-EC362A0CA227}" dt="2019-07-25T13:48:34.860" v="4741" actId="20577"/>
          <ac:spMkLst>
            <pc:docMk/>
            <pc:sldMk cId="3289289076" sldId="281"/>
            <ac:spMk id="2" creationId="{3B7911FF-E531-4D07-BB24-C6D0A097A195}"/>
          </ac:spMkLst>
        </pc:spChg>
        <pc:spChg chg="mod">
          <ac:chgData name="Николай Шатский" userId="53f7b89273206c2c" providerId="LiveId" clId="{C48BCB44-B1C1-4A9B-8A61-EC362A0CA227}" dt="2019-07-25T13:52:32.085" v="5085" actId="27636"/>
          <ac:spMkLst>
            <pc:docMk/>
            <pc:sldMk cId="3289289076" sldId="281"/>
            <ac:spMk id="3" creationId="{4E2D4E49-60D2-484D-8B8C-F61D2104C575}"/>
          </ac:spMkLst>
        </pc:spChg>
        <pc:picChg chg="add mod">
          <ac:chgData name="Николай Шатский" userId="53f7b89273206c2c" providerId="LiveId" clId="{C48BCB44-B1C1-4A9B-8A61-EC362A0CA227}" dt="2019-07-25T13:52:35.293" v="5086" actId="1076"/>
          <ac:picMkLst>
            <pc:docMk/>
            <pc:sldMk cId="3289289076" sldId="281"/>
            <ac:picMk id="5" creationId="{3AC01D1B-8EBD-4D00-8011-FE87532EB79F}"/>
          </ac:picMkLst>
        </pc:picChg>
      </pc:sldChg>
      <pc:sldChg chg="addSp modSp add">
        <pc:chgData name="Николай Шатский" userId="53f7b89273206c2c" providerId="LiveId" clId="{C48BCB44-B1C1-4A9B-8A61-EC362A0CA227}" dt="2019-07-25T13:56:03.197" v="5194" actId="1076"/>
        <pc:sldMkLst>
          <pc:docMk/>
          <pc:sldMk cId="3168530103" sldId="282"/>
        </pc:sldMkLst>
        <pc:spChg chg="mod">
          <ac:chgData name="Николай Шатский" userId="53f7b89273206c2c" providerId="LiveId" clId="{C48BCB44-B1C1-4A9B-8A61-EC362A0CA227}" dt="2019-07-25T13:51:20.371" v="5072"/>
          <ac:spMkLst>
            <pc:docMk/>
            <pc:sldMk cId="3168530103" sldId="282"/>
            <ac:spMk id="2" creationId="{5FDF9F42-078E-4207-859A-C940031E5BD8}"/>
          </ac:spMkLst>
        </pc:spChg>
        <pc:spChg chg="mod">
          <ac:chgData name="Николай Шатский" userId="53f7b89273206c2c" providerId="LiveId" clId="{C48BCB44-B1C1-4A9B-8A61-EC362A0CA227}" dt="2019-07-25T13:55:47.106" v="5190" actId="404"/>
          <ac:spMkLst>
            <pc:docMk/>
            <pc:sldMk cId="3168530103" sldId="282"/>
            <ac:spMk id="3" creationId="{BB7017F9-1370-451B-A93B-6B2F3E235A2A}"/>
          </ac:spMkLst>
        </pc:spChg>
        <pc:picChg chg="add mod">
          <ac:chgData name="Николай Шатский" userId="53f7b89273206c2c" providerId="LiveId" clId="{C48BCB44-B1C1-4A9B-8A61-EC362A0CA227}" dt="2019-07-25T13:55:58.472" v="5193" actId="1076"/>
          <ac:picMkLst>
            <pc:docMk/>
            <pc:sldMk cId="3168530103" sldId="282"/>
            <ac:picMk id="5" creationId="{1F54E130-B914-4140-9621-3578EF2F5BA2}"/>
          </ac:picMkLst>
        </pc:picChg>
        <pc:picChg chg="add mod">
          <ac:chgData name="Николай Шатский" userId="53f7b89273206c2c" providerId="LiveId" clId="{C48BCB44-B1C1-4A9B-8A61-EC362A0CA227}" dt="2019-07-25T13:56:03.197" v="5194" actId="1076"/>
          <ac:picMkLst>
            <pc:docMk/>
            <pc:sldMk cId="3168530103" sldId="282"/>
            <ac:picMk id="7" creationId="{CE9921FB-A855-48E8-89C9-E37E10DBFE69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4:03:53.857" v="5399" actId="1076"/>
        <pc:sldMkLst>
          <pc:docMk/>
          <pc:sldMk cId="3569731019" sldId="283"/>
        </pc:sldMkLst>
        <pc:spChg chg="mod">
          <ac:chgData name="Николай Шатский" userId="53f7b89273206c2c" providerId="LiveId" clId="{C48BCB44-B1C1-4A9B-8A61-EC362A0CA227}" dt="2019-07-25T13:59:32.511" v="5377" actId="14100"/>
          <ac:spMkLst>
            <pc:docMk/>
            <pc:sldMk cId="3569731019" sldId="283"/>
            <ac:spMk id="3" creationId="{BB7017F9-1370-451B-A93B-6B2F3E235A2A}"/>
          </ac:spMkLst>
        </pc:spChg>
        <pc:picChg chg="add mod">
          <ac:chgData name="Николай Шатский" userId="53f7b89273206c2c" providerId="LiveId" clId="{C48BCB44-B1C1-4A9B-8A61-EC362A0CA227}" dt="2019-07-25T14:01:12.797" v="5382" actId="14100"/>
          <ac:picMkLst>
            <pc:docMk/>
            <pc:sldMk cId="3569731019" sldId="283"/>
            <ac:picMk id="5" creationId="{DC51EEF1-E9FE-4344-9AAA-D0584974229E}"/>
          </ac:picMkLst>
        </pc:picChg>
        <pc:picChg chg="add mod">
          <ac:chgData name="Николай Шатский" userId="53f7b89273206c2c" providerId="LiveId" clId="{C48BCB44-B1C1-4A9B-8A61-EC362A0CA227}" dt="2019-07-25T14:02:23.846" v="5385" actId="14100"/>
          <ac:picMkLst>
            <pc:docMk/>
            <pc:sldMk cId="3569731019" sldId="283"/>
            <ac:picMk id="7" creationId="{FEAB0555-000F-4807-BD53-6E956365AA7E}"/>
          </ac:picMkLst>
        </pc:picChg>
        <pc:picChg chg="add del mod">
          <ac:chgData name="Николай Шатский" userId="53f7b89273206c2c" providerId="LiveId" clId="{C48BCB44-B1C1-4A9B-8A61-EC362A0CA227}" dt="2019-07-25T14:03:03.765" v="5389" actId="478"/>
          <ac:picMkLst>
            <pc:docMk/>
            <pc:sldMk cId="3569731019" sldId="283"/>
            <ac:picMk id="9" creationId="{104B1078-C5EA-4D86-BB55-D0EF9749A964}"/>
          </ac:picMkLst>
        </pc:picChg>
        <pc:picChg chg="add del mod">
          <ac:chgData name="Николай Шатский" userId="53f7b89273206c2c" providerId="LiveId" clId="{C48BCB44-B1C1-4A9B-8A61-EC362A0CA227}" dt="2019-07-25T14:03:03.765" v="5389" actId="478"/>
          <ac:picMkLst>
            <pc:docMk/>
            <pc:sldMk cId="3569731019" sldId="283"/>
            <ac:picMk id="11" creationId="{B47F6DBA-9097-457F-BC50-0F41F2BF25C1}"/>
          </ac:picMkLst>
        </pc:picChg>
        <pc:picChg chg="add mod">
          <ac:chgData name="Николай Шатский" userId="53f7b89273206c2c" providerId="LiveId" clId="{C48BCB44-B1C1-4A9B-8A61-EC362A0CA227}" dt="2019-07-25T14:03:30.551" v="5393" actId="14100"/>
          <ac:picMkLst>
            <pc:docMk/>
            <pc:sldMk cId="3569731019" sldId="283"/>
            <ac:picMk id="13" creationId="{E11C63CD-C3B0-43E4-A583-3A246DE44860}"/>
          </ac:picMkLst>
        </pc:picChg>
        <pc:picChg chg="add mod">
          <ac:chgData name="Николай Шатский" userId="53f7b89273206c2c" providerId="LiveId" clId="{C48BCB44-B1C1-4A9B-8A61-EC362A0CA227}" dt="2019-07-25T14:03:53.857" v="5399" actId="1076"/>
          <ac:picMkLst>
            <pc:docMk/>
            <pc:sldMk cId="3569731019" sldId="283"/>
            <ac:picMk id="15" creationId="{D381E143-B3DF-4C7E-B467-D838F0E1F813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4:18:18.184" v="5803" actId="1076"/>
        <pc:sldMkLst>
          <pc:docMk/>
          <pc:sldMk cId="2874547681" sldId="284"/>
        </pc:sldMkLst>
        <pc:spChg chg="mod">
          <ac:chgData name="Николай Шатский" userId="53f7b89273206c2c" providerId="LiveId" clId="{C48BCB44-B1C1-4A9B-8A61-EC362A0CA227}" dt="2019-07-25T14:14:10.778" v="5582" actId="27636"/>
          <ac:spMkLst>
            <pc:docMk/>
            <pc:sldMk cId="2874547681" sldId="284"/>
            <ac:spMk id="3" creationId="{BB7017F9-1370-451B-A93B-6B2F3E235A2A}"/>
          </ac:spMkLst>
        </pc:spChg>
        <pc:picChg chg="add mod">
          <ac:chgData name="Николай Шатский" userId="53f7b89273206c2c" providerId="LiveId" clId="{C48BCB44-B1C1-4A9B-8A61-EC362A0CA227}" dt="2019-07-25T14:09:53.863" v="5536" actId="1076"/>
          <ac:picMkLst>
            <pc:docMk/>
            <pc:sldMk cId="2874547681" sldId="284"/>
            <ac:picMk id="5" creationId="{32FFA5F3-7017-48F3-9EAE-3FEF89865A31}"/>
          </ac:picMkLst>
        </pc:picChg>
        <pc:picChg chg="add mod">
          <ac:chgData name="Николай Шатский" userId="53f7b89273206c2c" providerId="LiveId" clId="{C48BCB44-B1C1-4A9B-8A61-EC362A0CA227}" dt="2019-07-25T14:09:47.572" v="5534" actId="1076"/>
          <ac:picMkLst>
            <pc:docMk/>
            <pc:sldMk cId="2874547681" sldId="284"/>
            <ac:picMk id="7" creationId="{195BF189-3660-4DB2-BF91-F147B56CD856}"/>
          </ac:picMkLst>
        </pc:picChg>
        <pc:picChg chg="add mod">
          <ac:chgData name="Николай Шатский" userId="53f7b89273206c2c" providerId="LiveId" clId="{C48BCB44-B1C1-4A9B-8A61-EC362A0CA227}" dt="2019-07-25T14:18:18.184" v="5803" actId="1076"/>
          <ac:picMkLst>
            <pc:docMk/>
            <pc:sldMk cId="2874547681" sldId="284"/>
            <ac:picMk id="9" creationId="{AC95BEB0-FED7-415A-AE76-DACD178FEB54}"/>
          </ac:picMkLst>
        </pc:picChg>
        <pc:picChg chg="add mod">
          <ac:chgData name="Николай Шатский" userId="53f7b89273206c2c" providerId="LiveId" clId="{C48BCB44-B1C1-4A9B-8A61-EC362A0CA227}" dt="2019-07-25T14:18:13.710" v="5801" actId="1076"/>
          <ac:picMkLst>
            <pc:docMk/>
            <pc:sldMk cId="2874547681" sldId="284"/>
            <ac:picMk id="11" creationId="{E5C4991D-ADB5-4000-869B-265370E46A97}"/>
          </ac:picMkLst>
        </pc:picChg>
        <pc:picChg chg="add mod">
          <ac:chgData name="Николай Шатский" userId="53f7b89273206c2c" providerId="LiveId" clId="{C48BCB44-B1C1-4A9B-8A61-EC362A0CA227}" dt="2019-07-25T14:09:56.664" v="5537" actId="1076"/>
          <ac:picMkLst>
            <pc:docMk/>
            <pc:sldMk cId="2874547681" sldId="284"/>
            <ac:picMk id="13" creationId="{0A0DF142-2160-4D97-8DA5-748C35C18AAC}"/>
          </ac:picMkLst>
        </pc:picChg>
        <pc:picChg chg="add mod">
          <ac:chgData name="Николай Шатский" userId="53f7b89273206c2c" providerId="LiveId" clId="{C48BCB44-B1C1-4A9B-8A61-EC362A0CA227}" dt="2019-07-25T14:09:58.064" v="5538" actId="1076"/>
          <ac:picMkLst>
            <pc:docMk/>
            <pc:sldMk cId="2874547681" sldId="284"/>
            <ac:picMk id="15" creationId="{72B96A56-9241-4D8F-916F-9630B1CD2F89}"/>
          </ac:picMkLst>
        </pc:picChg>
        <pc:picChg chg="add mod">
          <ac:chgData name="Николай Шатский" userId="53f7b89273206c2c" providerId="LiveId" clId="{C48BCB44-B1C1-4A9B-8A61-EC362A0CA227}" dt="2019-07-25T14:09:49.999" v="5535" actId="1076"/>
          <ac:picMkLst>
            <pc:docMk/>
            <pc:sldMk cId="2874547681" sldId="284"/>
            <ac:picMk id="17" creationId="{8CA1DCD5-192C-47FD-931F-BF121A015345}"/>
          </ac:picMkLst>
        </pc:picChg>
        <pc:picChg chg="add mod">
          <ac:chgData name="Николай Шатский" userId="53f7b89273206c2c" providerId="LiveId" clId="{C48BCB44-B1C1-4A9B-8A61-EC362A0CA227}" dt="2019-07-25T14:10:03.781" v="5540" actId="14100"/>
          <ac:picMkLst>
            <pc:docMk/>
            <pc:sldMk cId="2874547681" sldId="284"/>
            <ac:picMk id="19" creationId="{B1B09598-B438-43F7-8FCF-8AEAB5186125}"/>
          </ac:picMkLst>
        </pc:picChg>
        <pc:picChg chg="add del mod">
          <ac:chgData name="Николай Шатский" userId="53f7b89273206c2c" providerId="LiveId" clId="{C48BCB44-B1C1-4A9B-8A61-EC362A0CA227}" dt="2019-07-25T14:10:29.313" v="5542" actId="478"/>
          <ac:picMkLst>
            <pc:docMk/>
            <pc:sldMk cId="2874547681" sldId="284"/>
            <ac:picMk id="21" creationId="{69FB57A6-1FED-4788-9B47-461237CF1DF8}"/>
          </ac:picMkLst>
        </pc:picChg>
        <pc:picChg chg="add mod">
          <ac:chgData name="Николай Шатский" userId="53f7b89273206c2c" providerId="LiveId" clId="{C48BCB44-B1C1-4A9B-8A61-EC362A0CA227}" dt="2019-07-25T14:18:15.694" v="5802" actId="1076"/>
          <ac:picMkLst>
            <pc:docMk/>
            <pc:sldMk cId="2874547681" sldId="284"/>
            <ac:picMk id="23" creationId="{E426C83C-4A0C-4C08-8BC4-5C59207063B4}"/>
          </ac:picMkLst>
        </pc:picChg>
        <pc:picChg chg="add mod">
          <ac:chgData name="Николай Шатский" userId="53f7b89273206c2c" providerId="LiveId" clId="{C48BCB44-B1C1-4A9B-8A61-EC362A0CA227}" dt="2019-07-25T14:18:07.525" v="5799" actId="1076"/>
          <ac:picMkLst>
            <pc:docMk/>
            <pc:sldMk cId="2874547681" sldId="284"/>
            <ac:picMk id="25" creationId="{1B65B515-1B44-49E3-847E-C17EFB84B0AD}"/>
          </ac:picMkLst>
        </pc:picChg>
        <pc:picChg chg="add mod">
          <ac:chgData name="Николай Шатский" userId="53f7b89273206c2c" providerId="LiveId" clId="{C48BCB44-B1C1-4A9B-8A61-EC362A0CA227}" dt="2019-07-25T14:18:05.117" v="5798" actId="1076"/>
          <ac:picMkLst>
            <pc:docMk/>
            <pc:sldMk cId="2874547681" sldId="284"/>
            <ac:picMk id="27" creationId="{166A09DB-C88B-4595-AE61-211E924FEAA9}"/>
          </ac:picMkLst>
        </pc:picChg>
        <pc:picChg chg="add mod">
          <ac:chgData name="Николай Шатский" userId="53f7b89273206c2c" providerId="LiveId" clId="{C48BCB44-B1C1-4A9B-8A61-EC362A0CA227}" dt="2019-07-25T14:17:56.044" v="5797" actId="1076"/>
          <ac:picMkLst>
            <pc:docMk/>
            <pc:sldMk cId="2874547681" sldId="284"/>
            <ac:picMk id="29" creationId="{DB0587E8-E282-4E57-926D-7866CA866FF0}"/>
          </ac:picMkLst>
        </pc:picChg>
        <pc:picChg chg="add mod">
          <ac:chgData name="Николай Шатский" userId="53f7b89273206c2c" providerId="LiveId" clId="{C48BCB44-B1C1-4A9B-8A61-EC362A0CA227}" dt="2019-07-25T14:17:47.315" v="5796" actId="1076"/>
          <ac:picMkLst>
            <pc:docMk/>
            <pc:sldMk cId="2874547681" sldId="284"/>
            <ac:picMk id="31" creationId="{B5373A77-E66B-4EC2-925D-E4E9CED5E6AC}"/>
          </ac:picMkLst>
        </pc:picChg>
      </pc:sldChg>
      <pc:sldChg chg="addSp modSp add">
        <pc:chgData name="Николай Шатский" userId="53f7b89273206c2c" providerId="LiveId" clId="{C48BCB44-B1C1-4A9B-8A61-EC362A0CA227}" dt="2019-07-25T14:17:20.192" v="5795" actId="1076"/>
        <pc:sldMkLst>
          <pc:docMk/>
          <pc:sldMk cId="476335008" sldId="285"/>
        </pc:sldMkLst>
        <pc:spChg chg="mod">
          <ac:chgData name="Николай Шатский" userId="53f7b89273206c2c" providerId="LiveId" clId="{C48BCB44-B1C1-4A9B-8A61-EC362A0CA227}" dt="2019-07-25T14:16:29.135" v="5792" actId="14100"/>
          <ac:spMkLst>
            <pc:docMk/>
            <pc:sldMk cId="476335008" sldId="285"/>
            <ac:spMk id="3" creationId="{BB7017F9-1370-451B-A93B-6B2F3E235A2A}"/>
          </ac:spMkLst>
        </pc:spChg>
        <pc:picChg chg="add mod">
          <ac:chgData name="Николай Шатский" userId="53f7b89273206c2c" providerId="LiveId" clId="{C48BCB44-B1C1-4A9B-8A61-EC362A0CA227}" dt="2019-07-25T14:17:20.192" v="5795" actId="1076"/>
          <ac:picMkLst>
            <pc:docMk/>
            <pc:sldMk cId="476335008" sldId="285"/>
            <ac:picMk id="5" creationId="{03C39E6F-8B1C-46A3-9F57-AB5D1F880C5A}"/>
          </ac:picMkLst>
        </pc:picChg>
      </pc:sldChg>
      <pc:sldChg chg="addSp delSp modSp add">
        <pc:chgData name="Николай Шатский" userId="53f7b89273206c2c" providerId="LiveId" clId="{C48BCB44-B1C1-4A9B-8A61-EC362A0CA227}" dt="2019-07-25T14:23:08.080" v="5831" actId="1076"/>
        <pc:sldMkLst>
          <pc:docMk/>
          <pc:sldMk cId="314053078" sldId="286"/>
        </pc:sldMkLst>
        <pc:spChg chg="mod">
          <ac:chgData name="Николай Шатский" userId="53f7b89273206c2c" providerId="LiveId" clId="{C48BCB44-B1C1-4A9B-8A61-EC362A0CA227}" dt="2019-07-25T14:22:26.300" v="5825" actId="20577"/>
          <ac:spMkLst>
            <pc:docMk/>
            <pc:sldMk cId="314053078" sldId="286"/>
            <ac:spMk id="2" creationId="{AE6F7E1D-F1C7-4EE7-ABA0-F4162D69EC39}"/>
          </ac:spMkLst>
        </pc:spChg>
        <pc:spChg chg="del">
          <ac:chgData name="Николай Шатский" userId="53f7b89273206c2c" providerId="LiveId" clId="{C48BCB44-B1C1-4A9B-8A61-EC362A0CA227}" dt="2019-07-25T14:22:17.498" v="5805" actId="931"/>
          <ac:spMkLst>
            <pc:docMk/>
            <pc:sldMk cId="314053078" sldId="286"/>
            <ac:spMk id="3" creationId="{D05CC376-5D3B-49EE-BB18-04C4046A88DE}"/>
          </ac:spMkLst>
        </pc:spChg>
        <pc:picChg chg="add mod">
          <ac:chgData name="Николай Шатский" userId="53f7b89273206c2c" providerId="LiveId" clId="{C48BCB44-B1C1-4A9B-8A61-EC362A0CA227}" dt="2019-07-25T14:23:04.048" v="5829" actId="14100"/>
          <ac:picMkLst>
            <pc:docMk/>
            <pc:sldMk cId="314053078" sldId="286"/>
            <ac:picMk id="5" creationId="{3DB96A60-6540-4ED9-A0F5-CD9C0A881796}"/>
          </ac:picMkLst>
        </pc:picChg>
        <pc:picChg chg="add mod">
          <ac:chgData name="Николай Шатский" userId="53f7b89273206c2c" providerId="LiveId" clId="{C48BCB44-B1C1-4A9B-8A61-EC362A0CA227}" dt="2019-07-25T14:23:08.080" v="5831" actId="1076"/>
          <ac:picMkLst>
            <pc:docMk/>
            <pc:sldMk cId="314053078" sldId="286"/>
            <ac:picMk id="7" creationId="{171AADCD-EA2E-4262-AD0F-41E0A6620E29}"/>
          </ac:picMkLst>
        </pc:picChg>
      </pc:sldChg>
      <pc:sldChg chg="addSp delSp modSp add">
        <pc:chgData name="Николай Шатский" userId="53f7b89273206c2c" providerId="LiveId" clId="{C48BCB44-B1C1-4A9B-8A61-EC362A0CA227}" dt="2019-07-26T09:18:47.910" v="5883" actId="20577"/>
        <pc:sldMkLst>
          <pc:docMk/>
          <pc:sldMk cId="1261609960" sldId="287"/>
        </pc:sldMkLst>
        <pc:spChg chg="mod">
          <ac:chgData name="Николай Шатский" userId="53f7b89273206c2c" providerId="LiveId" clId="{C48BCB44-B1C1-4A9B-8A61-EC362A0CA227}" dt="2019-07-26T09:18:47.910" v="5883" actId="20577"/>
          <ac:spMkLst>
            <pc:docMk/>
            <pc:sldMk cId="1261609960" sldId="287"/>
            <ac:spMk id="2" creationId="{9C68DD43-F9E7-46A2-A2A5-DCC0ED4E9B70}"/>
          </ac:spMkLst>
        </pc:spChg>
        <pc:spChg chg="del">
          <ac:chgData name="Николай Шатский" userId="53f7b89273206c2c" providerId="LiveId" clId="{C48BCB44-B1C1-4A9B-8A61-EC362A0CA227}" dt="2019-07-26T09:18:21.145" v="5849" actId="931"/>
          <ac:spMkLst>
            <pc:docMk/>
            <pc:sldMk cId="1261609960" sldId="287"/>
            <ac:spMk id="3" creationId="{0549EB6D-6364-4DD2-8FCF-74531F00E2C6}"/>
          </ac:spMkLst>
        </pc:spChg>
        <pc:picChg chg="add mod">
          <ac:chgData name="Николай Шатский" userId="53f7b89273206c2c" providerId="LiveId" clId="{C48BCB44-B1C1-4A9B-8A61-EC362A0CA227}" dt="2019-07-26T09:18:21.145" v="5849" actId="931"/>
          <ac:picMkLst>
            <pc:docMk/>
            <pc:sldMk cId="1261609960" sldId="287"/>
            <ac:picMk id="5" creationId="{ED522AA9-28DA-47EC-935F-CD34167B984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E7EAE-35CD-446B-9216-9C00D68FBABA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401CA-B09C-4E5F-8287-B8ACED6F2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306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401CA-B09C-4E5F-8287-B8ACED6F28EE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514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44FD34-A98F-427D-B863-2AFCFEB91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4B8AF0E-9D48-4A20-BD6D-84638FF8F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6E51288-D5BF-458E-AD21-EAD8B3A90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C0E6-15C6-4CFF-9E9D-8973C20EEF53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587C9B-FBDE-4F15-89E2-73A58312B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3D4EBC6-D082-4B56-B804-F43B246B7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FFE3-1F98-46D5-9B79-ABB35E5D0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287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168347-1FA7-416B-AB04-4D721EFEB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62FBAEC-671F-4379-B957-57744A5FF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45671BA-441E-40A1-A2AC-19FAB12A2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C0E6-15C6-4CFF-9E9D-8973C20EEF53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223E9C8-6E0D-4E6C-8271-6A71F9B24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8D7822-9A4D-4361-BC90-07CD86D5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FFE3-1F98-46D5-9B79-ABB35E5D0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034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33A548-E654-46A1-ABD6-80D42080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393ED2D-FBD3-4818-A5EE-E47B7D9EA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E77AB0A-22A9-4B4B-AC81-512D0ADFC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C0E6-15C6-4CFF-9E9D-8973C20EEF53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AF96581-7D4A-470B-A0AB-B6DF3F041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AC9EDE9-E975-4455-BD70-92D47B66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FFE3-1F98-46D5-9B79-ABB35E5D0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202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A082E5-E568-46F4-9FC3-E8D842BFD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C55BE6-9641-421D-9F22-962327C2AB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43EF2BB-6EF3-4500-9644-9DF950C1F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AA40470-29F6-4F31-8A40-DFD801691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C0E6-15C6-4CFF-9E9D-8973C20EEF53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BE86DF-77C6-49CF-A4BF-43D261B43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0C20A1F-98DD-44F6-982D-38D552597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FFE3-1F98-46D5-9B79-ABB35E5D0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086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ADE0BAB-6E97-47A7-889E-10B488004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95285CF-08E4-4870-90CD-3E811E451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EECD5BC-F6A8-4D50-9AA4-A8C3FD32F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F4B63C7-B21D-408B-B2C8-FA7CAB5119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C79C181-F74D-48C3-B665-4319EB7D16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2C73BE1-1297-46B4-8904-96D1782F0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C0E6-15C6-4CFF-9E9D-8973C20EEF53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EDCB099-E0D9-4CF2-A801-8EF31313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46F8127-EBD5-4B19-9436-1BAB0FEB7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FFE3-1F98-46D5-9B79-ABB35E5D0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1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98D9C5-CA19-41CB-952E-57A145693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53945EE-DB2A-4C24-B169-8BC5D4EDA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C0E6-15C6-4CFF-9E9D-8973C20EEF53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37C3703-5EBA-445E-B9F5-2AE495E70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06954C0-7DA8-4929-994A-F601685B6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FFE3-1F98-46D5-9B79-ABB35E5D0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14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8C47F3D-F67F-422A-B3E0-17F780EA3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C0E6-15C6-4CFF-9E9D-8973C20EEF53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C7631B5-FD55-4544-B4EA-E6CA96EFD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65404A4-F844-443A-9A7C-B105FFEC0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FFE3-1F98-46D5-9B79-ABB35E5D0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026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A74EDC-CD89-49FC-9B28-2AB12267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95C3EDC-1908-4C3F-AD10-9626074DF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953F1CB-2BE6-4CDC-A446-545289B78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38319A5-9C0C-44DE-9C38-C29D3B040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C0E6-15C6-4CFF-9E9D-8973C20EEF53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DC567D3-83D7-4FE3-83E5-AB52C18A5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E08F90E-0B92-417F-8452-F3CDE2CE1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FFE3-1F98-46D5-9B79-ABB35E5D0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88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9C0BD3-E16A-491B-B216-A33A63D49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F4C2B79-E421-4CED-8757-853E6142A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09E8495-6554-4C76-8F80-206F87A9A8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BAC116A-EFAE-4E61-B1E7-4486CA1D3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C0E6-15C6-4CFF-9E9D-8973C20EEF53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EFC3B68-6863-4188-88BA-FEEE68EB0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F59AAAD-9281-4FB6-92C9-8A705C7B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FFE3-1F98-46D5-9B79-ABB35E5D0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21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D8E092-D52A-49AD-B26C-D5F3B1FE8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F9F9602-2D22-4F1A-8335-8DA112EA6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3FD735F-AFE7-48E2-90A7-FF059EC7D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C0E6-15C6-4CFF-9E9D-8973C20EEF53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FF6EBE7-B740-4700-B403-DA9799A9B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766402A-4ED2-4184-A767-A4D799C2B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FFE3-1F98-46D5-9B79-ABB35E5D0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265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A1DAFE1-0393-47C2-92E8-F6EF7B27E2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46ABB46-CAC4-4F9D-8DA1-62F048E5FD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5F5514D-5612-4BF9-BDFE-08AF238E4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C0E6-15C6-4CFF-9E9D-8973C20EEF53}" type="datetimeFigureOut">
              <a:rPr lang="ru-RU" smtClean="0"/>
              <a:t>28.07.2019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E43F2D7-C6FD-4247-81CE-2A1ED98C5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09D66EE-D298-4131-87D3-1CCE7822E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FFE3-1F98-46D5-9B79-ABB35E5D0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181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DCDB75A-A11E-4F7C-9B53-34A5B067B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1B20C76-DD29-4EFB-A1E7-656940C7F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CDF9259-ACC3-43A5-ACF4-89437D729A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D78C0E6-15C6-4CFF-9E9D-8973C20EEF53}" type="datetimeFigureOut">
              <a:rPr lang="ru-RU" smtClean="0"/>
              <a:pPr/>
              <a:t>28.07.2019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9659214-799B-4BA5-8856-AEEEBA1C7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57E54A0-80BD-466E-9791-EBA855D33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A4CFFE3-1F98-46D5-9B79-ABB35E5D0B7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9772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5" Type="http://schemas.openxmlformats.org/officeDocument/2006/relationships/image" Target="../media/image4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869" y="-1"/>
            <a:ext cx="9170262" cy="6877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s://yandex.ru/images/_crpd/R1q3I1J67/c1c4acqSpmZ/yoT_1EUvdpPwSRhf1o-XSfTzRmD8v3nv0klc8mrlf4wMNjFNLXXt66i-Vpgg-WfjZG7XwxD6QLcUPsY5ew8d3ZtBLJMQP-JXphnJ2EGYgF6m55H16jyrLNcbDrPopK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AutoShape 4" descr="https://yandex.ru/images/_crpd/R1q3I1J67/c1c4acqSpmZ/yoT_1EUvdpPwSRhf1o-XSfTzRmD8v3nv0klc8mrlf4wMNjFNLXXt66i-Vpgg-WfjZG7XwxD6QLcUPsY5ew8d3ZtBLJMQP-JXphnJ2EGYgF6m55H16jyrLNcbDrPopK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7" name="AutoShape 6" descr="https://yandex.ru/images/_crpd/R1q3I1J67/c1c4acqSpmZ/yoT_1EUvdpPwSRhf1o-XSfTzRmD8v3nv0klc8mrlf4wMNjFNLXXt66i-Vpgg-WfjZG7XwxD6QLcUPsY5ew8d3ZtBLJMQP-JXphnJ2EGYgF6m55H16jyrLNcbDrPopK2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54820" y="3266984"/>
            <a:ext cx="8682361" cy="2716565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571523"/>
            <a:ext cx="12192000" cy="1056443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7B93C120-6FAF-4287-B99F-5BA67B4A3E27}"/>
              </a:ext>
            </a:extLst>
          </p:cNvPr>
          <p:cNvSpPr txBox="1">
            <a:spLocks/>
          </p:cNvSpPr>
          <p:nvPr/>
        </p:nvSpPr>
        <p:spPr>
          <a:xfrm>
            <a:off x="825772" y="14659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ВЕБИНАР 7</a:t>
            </a:r>
            <a:endParaRPr lang="ru-RU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DCCA97CE-698D-4FF3-8AFF-B5800EB313D9}"/>
              </a:ext>
            </a:extLst>
          </p:cNvPr>
          <p:cNvSpPr txBox="1">
            <a:spLocks/>
          </p:cNvSpPr>
          <p:nvPr/>
        </p:nvSpPr>
        <p:spPr>
          <a:xfrm>
            <a:off x="1754820" y="3601158"/>
            <a:ext cx="8682361" cy="113951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Сердечно-сосудистая система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="" xmlns:a16="http://schemas.microsoft.com/office/drawing/2014/main" id="{DCCA97CE-698D-4FF3-8AFF-B5800EB313D9}"/>
              </a:ext>
            </a:extLst>
          </p:cNvPr>
          <p:cNvSpPr txBox="1">
            <a:spLocks/>
          </p:cNvSpPr>
          <p:nvPr/>
        </p:nvSpPr>
        <p:spPr>
          <a:xfrm>
            <a:off x="1754820" y="4584883"/>
            <a:ext cx="8682361" cy="113951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Влияние практики йоги на ССС</a:t>
            </a:r>
          </a:p>
        </p:txBody>
      </p:sp>
    </p:spTree>
    <p:extLst>
      <p:ext uri="{BB962C8B-B14F-4D97-AF65-F5344CB8AC3E}">
        <p14:creationId xmlns:p14="http://schemas.microsoft.com/office/powerpoint/2010/main" val="292405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F4202A9-3722-4E2F-8A71-9763E9A57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52355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b="1" dirty="0"/>
              <a:t>Транспортная</a:t>
            </a:r>
            <a:r>
              <a:rPr lang="ru-RU" sz="2000" dirty="0"/>
              <a:t> – транспорт газов (О2 и СО2), питательных веществ, белков, как строительного материала, продуктов обмена и гормонов;</a:t>
            </a:r>
          </a:p>
          <a:p>
            <a:pPr>
              <a:lnSpc>
                <a:spcPct val="100000"/>
              </a:lnSpc>
            </a:pPr>
            <a:r>
              <a:rPr lang="ru-RU" sz="2000" b="1" dirty="0"/>
              <a:t>Терморегулирующая</a:t>
            </a:r>
            <a:r>
              <a:rPr lang="ru-RU" sz="2000" dirty="0"/>
              <a:t> – кровь обладает высокой теплоемкостью и теплоотдачей;</a:t>
            </a:r>
          </a:p>
          <a:p>
            <a:pPr>
              <a:lnSpc>
                <a:spcPct val="100000"/>
              </a:lnSpc>
            </a:pPr>
            <a:r>
              <a:rPr lang="ru-RU" sz="2000" b="1" dirty="0"/>
              <a:t>Защитная</a:t>
            </a:r>
            <a:r>
              <a:rPr lang="ru-RU" sz="2000" dirty="0"/>
              <a:t> - среда обитания и перемещения клеток иммунитета, тромбообразование.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5" name="Равнобедренный треугольник 4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" name="Равнобедренный треугольник 5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ССС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880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6E22623A-1610-489E-8818-8E4B6B995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743" y="1851998"/>
            <a:ext cx="7111489" cy="3402959"/>
          </a:xfr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8BC1895-17A8-45BE-A841-17C7C30ED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29" y="1765224"/>
            <a:ext cx="4794042" cy="3391457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ССС: сердце и сосуды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053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19E0A4E-65C1-4A36-932A-A36B122FD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0414" y="1659924"/>
            <a:ext cx="6428874" cy="3475068"/>
          </a:xfr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B08F820-9057-48DE-8959-27AC94406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184" y="1659924"/>
            <a:ext cx="5917816" cy="4268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58972CE-79E7-49C6-A49D-335833CE22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6632" y1="86677" x2="46632" y2="86677"/>
                        <a14:foregroundMark x1="47474" y1="91332" x2="47474" y2="91332"/>
                        <a14:foregroundMark x1="8842" y1="78973" x2="8842" y2="78973"/>
                        <a14:foregroundMark x1="7474" y1="91814" x2="7474" y2="91814"/>
                        <a14:foregroundMark x1="7789" y1="93098" x2="7789" y2="93098"/>
                        <a14:foregroundMark x1="3579" y1="83307" x2="3579" y2="83307"/>
                        <a14:foregroundMark x1="7158" y1="83788" x2="7158" y2="83788"/>
                        <a14:foregroundMark x1="35474" y1="78652" x2="35474" y2="78652"/>
                        <a14:foregroundMark x1="23368" y1="79936" x2="23368" y2="79936"/>
                        <a14:foregroundMark x1="36526" y1="93098" x2="36526" y2="93098"/>
                        <a14:foregroundMark x1="29789" y1="93579" x2="29789" y2="93579"/>
                        <a14:foregroundMark x1="15263" y1="91814" x2="15263" y2="91814"/>
                        <a14:foregroundMark x1="3789" y1="95185" x2="3789" y2="951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01" y="2946544"/>
            <a:ext cx="5666798" cy="3716226"/>
          </a:xfrm>
          <a:prstGeom prst="ellipse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0" name="Равнобедренный треугольник 9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Анатомия ССС: сердце и сосуды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599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D1E750-8483-49F6-A837-028AB814A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060" y="338491"/>
            <a:ext cx="9906740" cy="939879"/>
          </a:xfrm>
        </p:spPr>
        <p:txBody>
          <a:bodyPr>
            <a:normAutofit/>
          </a:bodyPr>
          <a:lstStyle/>
          <a:p>
            <a:r>
              <a:rPr lang="ru-RU" sz="2400" dirty="0"/>
              <a:t>Сосуды: вены, артерии, капилляры – полый мышечный орган.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C429C301-DD2C-493C-9881-81EE75F5B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62" y="1525259"/>
            <a:ext cx="7488876" cy="5134041"/>
          </a:xfrm>
        </p:spPr>
      </p:pic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143000" y="328430"/>
            <a:ext cx="9906000" cy="976574"/>
          </a:xfrm>
          <a:prstGeom prst="rect">
            <a:avLst/>
          </a:prstGeom>
          <a:noFill/>
          <a:ln w="38100">
            <a:solidFill>
              <a:srgbClr val="2B4B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36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85D8AB44-8EF0-40D7-AD70-2D18DDDF90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049" y="1107072"/>
            <a:ext cx="7677902" cy="5750928"/>
          </a:xfrm>
        </p:spPr>
      </p:pic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Сосуды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55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32041B-8FC5-4CA9-A074-E911EB231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204" y="320735"/>
            <a:ext cx="9844596" cy="939879"/>
          </a:xfrm>
        </p:spPr>
        <p:txBody>
          <a:bodyPr>
            <a:noAutofit/>
          </a:bodyPr>
          <a:lstStyle/>
          <a:p>
            <a:r>
              <a:rPr lang="ru-RU" sz="2400" dirty="0"/>
              <a:t>Наружный слой – соединительнотканная оболочка, обладает упругостью (эластичностью).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DBA6203B-83C1-4183-A898-E3FAD3C88B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808" y="1826164"/>
            <a:ext cx="7272384" cy="4745539"/>
          </a:xfrm>
        </p:spPr>
      </p:pic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143000" y="328430"/>
            <a:ext cx="9906000" cy="976574"/>
          </a:xfrm>
          <a:prstGeom prst="rect">
            <a:avLst/>
          </a:prstGeom>
          <a:noFill/>
          <a:ln w="38100">
            <a:solidFill>
              <a:srgbClr val="2B4B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C76A83-F7E3-4056-B0B3-F056E7BDF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160" y="329613"/>
            <a:ext cx="9986639" cy="939879"/>
          </a:xfrm>
        </p:spPr>
        <p:txBody>
          <a:bodyPr>
            <a:noAutofit/>
          </a:bodyPr>
          <a:lstStyle/>
          <a:p>
            <a:r>
              <a:rPr lang="ru-RU" sz="2000" dirty="0"/>
              <a:t>Мышечный слой – управляется </a:t>
            </a:r>
            <a:r>
              <a:rPr lang="ru-RU" sz="2000" dirty="0" err="1"/>
              <a:t>вегетатикой</a:t>
            </a:r>
            <a:r>
              <a:rPr lang="ru-RU" sz="2000" dirty="0"/>
              <a:t>, имеет моторную функцию – сокращает орган и выдавливает из него содержимое.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E90C03A5-46A5-4B71-9A0D-E07C6006E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487" y="1305004"/>
            <a:ext cx="9807027" cy="5497297"/>
          </a:xfrm>
        </p:spPr>
      </p:pic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143000" y="328430"/>
            <a:ext cx="9906000" cy="976574"/>
          </a:xfrm>
          <a:prstGeom prst="rect">
            <a:avLst/>
          </a:prstGeom>
          <a:noFill/>
          <a:ln w="38100">
            <a:solidFill>
              <a:srgbClr val="2B4B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6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6DF82F-C5C8-49C6-8948-07446CA1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26" y="338491"/>
            <a:ext cx="9933373" cy="939879"/>
          </a:xfrm>
        </p:spPr>
        <p:txBody>
          <a:bodyPr>
            <a:noAutofit/>
          </a:bodyPr>
          <a:lstStyle/>
          <a:p>
            <a:r>
              <a:rPr lang="ru-RU" sz="2000" dirty="0"/>
              <a:t>Эпителий – выстилает сосуд изнутри, имеет секреторную, рецепторную и гормональную(в матке) функции.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E2EDEB8A-26E1-489E-B0E3-8D5FFCB3C8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34" y="1305004"/>
            <a:ext cx="7261933" cy="5439358"/>
          </a:xfrm>
        </p:spPr>
      </p:pic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143000" y="328430"/>
            <a:ext cx="9906000" cy="976574"/>
          </a:xfrm>
          <a:prstGeom prst="rect">
            <a:avLst/>
          </a:prstGeom>
          <a:noFill/>
          <a:ln w="38100">
            <a:solidFill>
              <a:srgbClr val="2B4B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FCAFBA6-9F29-47EF-8E24-144F4B1A6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58918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1. </a:t>
            </a:r>
            <a:r>
              <a:rPr lang="ru-RU" sz="2000" b="1" i="1" dirty="0"/>
              <a:t>Эластические сосуды </a:t>
            </a:r>
            <a:r>
              <a:rPr lang="ru-RU" sz="2000" dirty="0"/>
              <a:t>– аорта, легочная артерия – принимают основной удар крови из желудочков, поэтому у них развит наружный соединительно-тканный слой. Эластические сосуды могут растянуться и вернуться в свою форму.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02B2B6F-B237-4F50-85E3-D4363A2BC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375" y="1312354"/>
            <a:ext cx="4704425" cy="5346945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47894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Функциональная классификация сосудов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938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585153C-B366-4B8F-8B65-2BFA12EA4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6"/>
            <a:ext cx="6459245" cy="18497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2. </a:t>
            </a:r>
            <a:r>
              <a:rPr lang="ru-RU" sz="2000" b="1" i="1" dirty="0"/>
              <a:t>Распределительные сосуды </a:t>
            </a:r>
            <a:r>
              <a:rPr lang="ru-RU" sz="2000" dirty="0"/>
              <a:t>– распределяют кровь по крупным регионам организма – мышечно-эластические.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44A4407-A4E4-40FD-B104-778ABE646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0038" y1="34800" x2="20038" y2="34800"/>
                        <a14:foregroundMark x1="25000" y1="27761" x2="25000" y2="27761"/>
                        <a14:foregroundMark x1="24237" y1="29521" x2="24237" y2="29521"/>
                        <a14:foregroundMark x1="23282" y1="31085" x2="23282" y2="31085"/>
                        <a14:foregroundMark x1="25954" y1="38514" x2="25954" y2="38514"/>
                        <a14:foregroundMark x1="28244" y1="37732" x2="28244" y2="37732"/>
                        <a14:foregroundMark x1="25763" y1="40274" x2="25763" y2="40274"/>
                        <a14:foregroundMark x1="23855" y1="41838" x2="23855" y2="41838"/>
                        <a14:foregroundMark x1="20992" y1="45064" x2="20992" y2="45064"/>
                        <a14:foregroundMark x1="19466" y1="47019" x2="19466" y2="47019"/>
                        <a14:foregroundMark x1="18893" y1="50538" x2="18893" y2="50538"/>
                        <a14:foregroundMark x1="5344" y1="52199" x2="5344" y2="52199"/>
                        <a14:foregroundMark x1="16603" y1="40860" x2="16603" y2="40860"/>
                        <a14:foregroundMark x1="5344" y1="55816" x2="5344" y2="55816"/>
                        <a14:foregroundMark x1="8397" y1="57283" x2="8397" y2="57283"/>
                        <a14:foregroundMark x1="13168" y1="57576" x2="13168" y2="57576"/>
                        <a14:foregroundMark x1="16603" y1="56500" x2="16603" y2="56500"/>
                        <a14:foregroundMark x1="73282" y1="29326" x2="73282" y2="29326"/>
                        <a14:foregroundMark x1="83015" y1="39785" x2="83015" y2="39785"/>
                        <a14:foregroundMark x1="84351" y1="42326" x2="84351" y2="42326"/>
                        <a14:foregroundMark x1="84924" y1="45259" x2="84924" y2="45259"/>
                        <a14:foregroundMark x1="86260" y1="47019" x2="86260" y2="47019"/>
                        <a14:foregroundMark x1="91794" y1="49462" x2="91794" y2="49462"/>
                        <a14:foregroundMark x1="94466" y1="52004" x2="94466" y2="52004"/>
                        <a14:foregroundMark x1="93702" y1="50733" x2="93702" y2="50733"/>
                        <a14:foregroundMark x1="93511" y1="54057" x2="93511" y2="54057"/>
                        <a14:foregroundMark x1="84924" y1="55327" x2="84924" y2="55327"/>
                        <a14:foregroundMark x1="58397" y1="89736" x2="58397" y2="89736"/>
                        <a14:foregroundMark x1="43511" y1="82209" x2="43511" y2="82209"/>
                        <a14:foregroundMark x1="65840" y1="81720" x2="65840" y2="81720"/>
                        <a14:foregroundMark x1="66794" y1="78983" x2="66794" y2="78983"/>
                        <a14:foregroundMark x1="64885" y1="84457" x2="64885" y2="84457"/>
                        <a14:foregroundMark x1="64504" y1="86510" x2="64504" y2="86510"/>
                        <a14:foregroundMark x1="63931" y1="88270" x2="63931" y2="88270"/>
                        <a14:foregroundMark x1="42939" y1="91984" x2="42939" y2="91984"/>
                        <a14:foregroundMark x1="42366" y1="89541" x2="42366" y2="89541"/>
                        <a14:foregroundMark x1="42557" y1="95797" x2="42557" y2="95797"/>
                        <a14:foregroundMark x1="42557" y1="84066" x2="42557" y2="84066"/>
                        <a14:foregroundMark x1="57443" y1="9775" x2="57443" y2="9775"/>
                        <a14:foregroundMark x1="43321" y1="9775" x2="43321" y2="9775"/>
                        <a14:foregroundMark x1="42366" y1="8798" x2="42366" y2="8798"/>
                        <a14:foregroundMark x1="56489" y1="11632" x2="56489" y2="116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686" y="1063703"/>
            <a:ext cx="2964402" cy="5787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C5967DE-12AD-4CC3-8396-FD88D00798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85" y="4087377"/>
            <a:ext cx="6231939" cy="2029338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0" name="Равнобедренный треугольник 9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47894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Функциональная классификация сосудов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804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A2D362-E9EC-4D20-82B1-4F6B3BB98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05652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3. </a:t>
            </a:r>
            <a:r>
              <a:rPr lang="ru-RU" sz="2000" b="1" i="1" dirty="0"/>
              <a:t>Резистивные сосуды </a:t>
            </a:r>
            <a:r>
              <a:rPr lang="ru-RU" sz="2000" dirty="0"/>
              <a:t>– мелкие артерии и артериолы, в которых сильно развит мышечный слой, за счет чего они сокращаясь могут повышать сопротивление крови. Активно участвуют в формировании артериального давления.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1DC120-61EE-4379-B812-C350CE471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09" y="1480847"/>
            <a:ext cx="6189771" cy="4951817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47894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Функциональная классификация сосудов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051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5E9FD6E-BE1C-42CB-B272-E66D0DFF04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65" b="1819"/>
          <a:stretch/>
        </p:blipFill>
        <p:spPr>
          <a:xfrm>
            <a:off x="1839579" y="2389256"/>
            <a:ext cx="8512843" cy="439433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DFAA56C-C966-47C1-BD6D-1ACA48489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725"/>
            <a:ext cx="10312153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4. </a:t>
            </a:r>
            <a:r>
              <a:rPr lang="ru-RU" sz="2000" b="1" i="1" dirty="0"/>
              <a:t>Обменные сосуды </a:t>
            </a:r>
            <a:r>
              <a:rPr lang="ru-RU" sz="2000" dirty="0"/>
              <a:t>– капилляры. Состоят только из эндотелия. Эндотелий – химически активные клетки, выделяющие химически активные вещества, которые влияют на свертываемость крови, иммунные клетки и мышечный слой.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47894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Функциональная классификация сосудов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316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EC8404-81CE-441A-B3A5-E301D7056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25625"/>
            <a:ext cx="3671657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 smtClean="0"/>
              <a:t>5. </a:t>
            </a:r>
            <a:r>
              <a:rPr lang="ru-RU" sz="2000" b="1" i="1" dirty="0" smtClean="0"/>
              <a:t>Объемные </a:t>
            </a:r>
            <a:r>
              <a:rPr lang="ru-RU" sz="2000" b="1" i="1" dirty="0"/>
              <a:t>сосуды </a:t>
            </a:r>
            <a:r>
              <a:rPr lang="ru-RU" sz="2000" dirty="0"/>
              <a:t>– вены, депо крови. 70% всей циркулирующей крови одномоментно находятся в венах нижних конечностей и малого таза. Имеют клапаны.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9DA28E3-2C3D-4CDF-9DE4-A02D36280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099" y="1606858"/>
            <a:ext cx="7665901" cy="5251142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47894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Функциональная классификация сосудов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560106" y="1417743"/>
            <a:ext cx="0" cy="5146882"/>
          </a:xfrm>
          <a:prstGeom prst="line">
            <a:avLst/>
          </a:prstGeom>
          <a:ln w="28575">
            <a:solidFill>
              <a:srgbClr val="2B4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87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538" y="1091952"/>
            <a:ext cx="4979262" cy="565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3DB96A60-6540-4ED9-A0F5-CD9C0A8817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3" y="1692460"/>
            <a:ext cx="5569667" cy="4173634"/>
          </a:xfr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Круги кровообращения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05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752C7CE-72B1-479D-A162-A66621D7B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459897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 smtClean="0"/>
              <a:t>Мышечный насос нижних конечностей;</a:t>
            </a:r>
          </a:p>
          <a:p>
            <a:pPr>
              <a:lnSpc>
                <a:spcPct val="100000"/>
              </a:lnSpc>
            </a:pPr>
            <a:r>
              <a:rPr lang="ru-RU" sz="2000" dirty="0" smtClean="0"/>
              <a:t>Присасывающее действие грудной клетки на вдохе – за счет разницы давления на вдохе и выдохе;</a:t>
            </a:r>
          </a:p>
          <a:p>
            <a:pPr>
              <a:lnSpc>
                <a:spcPct val="100000"/>
              </a:lnSpc>
            </a:pPr>
            <a:r>
              <a:rPr lang="ru-RU" sz="2000" dirty="0" smtClean="0"/>
              <a:t>Присасывающее действие сердца во время диастолы - понижение давления в правом предсердии на вдохе устремляет венозную кровь от периферии к центру.</a:t>
            </a:r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5" name="Равнобедренный треугольник 4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" name="Равнобедренный треугольник 5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 венозного возврата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727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09715309-CDA9-4364-9C2C-B7E67EF395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/>
          <a:stretch/>
        </p:blipFill>
        <p:spPr>
          <a:xfrm>
            <a:off x="5955335" y="1660124"/>
            <a:ext cx="6030897" cy="4683479"/>
          </a:xfr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D4C676F-8297-4A1A-9135-B04F29D7F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3" y="1766656"/>
            <a:ext cx="5416513" cy="4057095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сердца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334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9E01511-28CA-4C5D-8F80-5342D133B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05339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b="1" i="1" dirty="0"/>
              <a:t>Перикард</a:t>
            </a:r>
            <a:r>
              <a:rPr lang="ru-RU" sz="2400" dirty="0"/>
              <a:t> – состоит из 2-х слоев-листков, между которыми находится перикардиальная жидкость, внутренний слой сращен с миокардом.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74D06AB-E0B1-4D74-8B8C-78B1FDA5F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800" y="1482570"/>
            <a:ext cx="6181408" cy="4518609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Строение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сердца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128298" y="1417743"/>
            <a:ext cx="0" cy="5146882"/>
          </a:xfrm>
          <a:prstGeom prst="line">
            <a:avLst/>
          </a:prstGeom>
          <a:ln w="28575">
            <a:solidFill>
              <a:srgbClr val="2B4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2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008F03E-1466-4EB3-A0CE-E08F2DA00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36146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b="1" i="1" dirty="0"/>
              <a:t>Миокард</a:t>
            </a:r>
            <a:r>
              <a:rPr lang="ru-RU" sz="2400" dirty="0"/>
              <a:t> – сердечная мышца, состоящая из мышечных пучков, пересекающихся под разными углами, имеет моторную функцию.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97DEF26-10E3-4103-AAE9-1A4FDD450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032" y="1690688"/>
            <a:ext cx="7277100" cy="453390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Строение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сердца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586740" y="1417743"/>
            <a:ext cx="0" cy="5146882"/>
          </a:xfrm>
          <a:prstGeom prst="line">
            <a:avLst/>
          </a:prstGeom>
          <a:ln w="28575">
            <a:solidFill>
              <a:srgbClr val="2B4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87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1F3BAAB-5495-442B-99C9-AE1B16EEC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884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/>
              <a:t>Эндокард</a:t>
            </a:r>
            <a:r>
              <a:rPr lang="ru-RU" sz="2400" dirty="0"/>
              <a:t> – внутренний слой, гладкий.</a:t>
            </a:r>
          </a:p>
          <a:p>
            <a:pPr marL="514350" indent="-514350">
              <a:buAutoNum type="arabicPeriod"/>
            </a:pPr>
            <a:r>
              <a:rPr lang="ru-RU" sz="2400" dirty="0"/>
              <a:t>Обеспечение наименьшего трения между кровью и внутренней поверхностью сердца;</a:t>
            </a:r>
          </a:p>
          <a:p>
            <a:pPr marL="514350" indent="-514350">
              <a:buAutoNum type="arabicPeriod"/>
            </a:pPr>
            <a:r>
              <a:rPr lang="ru-RU" sz="2400" dirty="0"/>
              <a:t>Образование клапанов.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686F7AE-64EB-442B-9456-75F22AFAA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48" y="1666763"/>
            <a:ext cx="6385140" cy="4262081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Строение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сердца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474540" y="1417743"/>
            <a:ext cx="0" cy="5146882"/>
          </a:xfrm>
          <a:prstGeom prst="line">
            <a:avLst/>
          </a:prstGeom>
          <a:ln w="28575">
            <a:solidFill>
              <a:srgbClr val="2B4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46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51AB2A3-CAFE-47F2-A2F7-328E021F05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5649" y="1861839"/>
            <a:ext cx="3770014" cy="4351338"/>
          </a:xfrm>
        </p:spPr>
        <p:txBody>
          <a:bodyPr/>
          <a:lstStyle/>
          <a:p>
            <a:r>
              <a:rPr lang="ru-RU" sz="2400" b="1" i="1" dirty="0"/>
              <a:t>Систола</a:t>
            </a:r>
            <a:r>
              <a:rPr lang="ru-RU" sz="2400" dirty="0"/>
              <a:t> – сокращение сердца или его отдельных камер;</a:t>
            </a:r>
          </a:p>
          <a:p>
            <a:r>
              <a:rPr lang="ru-RU" sz="2400" b="1" i="1" dirty="0"/>
              <a:t>Диастола</a:t>
            </a:r>
            <a:r>
              <a:rPr lang="ru-RU" sz="2400" dirty="0"/>
              <a:t> – расслабление сердца или его отдельных камер</a:t>
            </a:r>
          </a:p>
          <a:p>
            <a:endParaRPr lang="ru-RU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2B6F76EF-1D4F-45E8-A4AE-46541F656A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753" y="1403287"/>
            <a:ext cx="7431479" cy="4165692"/>
          </a:xfr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Систола и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диастола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480204" y="1417743"/>
            <a:ext cx="0" cy="5146882"/>
          </a:xfrm>
          <a:prstGeom prst="line">
            <a:avLst/>
          </a:prstGeom>
          <a:ln w="28575">
            <a:solidFill>
              <a:srgbClr val="2B4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93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D35753-7643-4247-BFC7-239A7E18F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18717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i="1" dirty="0"/>
              <a:t>Папиллярные (сосочковые) мышцы </a:t>
            </a:r>
            <a:r>
              <a:rPr lang="ru-RU" sz="2400" dirty="0"/>
              <a:t>– мышцы в желудочках сердца, не дающие створкам сердца провалиться в предсердия, соединяются хордами с клапанами.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Хорды</a:t>
            </a:r>
            <a:r>
              <a:rPr lang="ru-RU" sz="2400" dirty="0"/>
              <a:t> – сухожильные нити</a:t>
            </a:r>
            <a:r>
              <a:rPr lang="ru-RU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D9F8CC0-4DAA-43A9-925D-ECC37CAB44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394" y="1417743"/>
            <a:ext cx="5221271" cy="5235176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Мышцы камер сердца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096000" y="1417743"/>
            <a:ext cx="0" cy="5146882"/>
          </a:xfrm>
          <a:prstGeom prst="line">
            <a:avLst/>
          </a:prstGeom>
          <a:ln w="28575">
            <a:solidFill>
              <a:srgbClr val="2B4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72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0224E3B0-7B6B-4E46-87EA-3BAB5E3A5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01378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/>
              <a:t>Иннервация сердца осуществляется ветвями блуждающего нерва, а также сердце имеет специальные клетки – водители ритма (пейсмейкеры), которые генерируют импульс.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Пейсмейкеры располагаются в правом предсердии и называются «Синусовый узел» – это водители ритма первого порядка, отвечают за ЧСС 60-220 уд/мин.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Водители ритма второго порядка находятся в предсердно-желудочковом узле, отвечают за ЧСС 30-50 уд/мин.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Водители ритма третьего порядка – ножки Гиса, отвечают за ЧСС 10-20 уд/мин.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67D82DC8-8C08-4CEE-8D7B-179C7C2B5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578" y="1285724"/>
            <a:ext cx="5762064" cy="5380328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Иннервация сердца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6255804" y="1417743"/>
            <a:ext cx="0" cy="5146882"/>
          </a:xfrm>
          <a:prstGeom prst="line">
            <a:avLst/>
          </a:prstGeom>
          <a:ln w="28575">
            <a:solidFill>
              <a:srgbClr val="2B4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13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332371-B1F8-434B-AF10-E43183ECF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8290"/>
            <a:ext cx="10515600" cy="17211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i="1" dirty="0"/>
              <a:t>Аритмия сердца </a:t>
            </a:r>
            <a:r>
              <a:rPr lang="ru-RU" sz="1800" dirty="0"/>
              <a:t>(от др.-греч. </a:t>
            </a:r>
            <a:r>
              <a:rPr lang="ru-RU" sz="1800" dirty="0" err="1"/>
              <a:t>ἀρρυθμί</a:t>
            </a:r>
            <a:r>
              <a:rPr lang="ru-RU" sz="1800" dirty="0"/>
              <a:t>α — «несогласованность, нескладность») — патологическое состояние, приводящее к нарушению частоты, ритмичности и последовательности возбуждения и сокращения сердца. Аритмия — любой ритм сердца, отличающийся от нормального синусового ритма (ВОЗ, 1978). При таком патологическом состоянии может существенно нарушаться нормальная сократительная активность сердца, что, в свою очередь, может привести к целому ряду серьёзных </a:t>
            </a:r>
            <a:r>
              <a:rPr lang="ru-RU" sz="1800" dirty="0" smtClean="0"/>
              <a:t>осложнений.</a:t>
            </a:r>
            <a:endParaRPr lang="ru-RU" sz="1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2F60A408-C82D-4260-8128-1185C053A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600" y="2271420"/>
            <a:ext cx="7858801" cy="4342445"/>
          </a:xfrm>
        </p:spPr>
      </p:pic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77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2D0182-B89E-4E1C-B352-8FF967483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060" y="338491"/>
            <a:ext cx="9906739" cy="939879"/>
          </a:xfrm>
        </p:spPr>
        <p:txBody>
          <a:bodyPr>
            <a:noAutofit/>
          </a:bodyPr>
          <a:lstStyle/>
          <a:p>
            <a:r>
              <a:rPr lang="ru-RU" sz="2400" dirty="0"/>
              <a:t>Аритмия – фибрилляция предсердий – дезорганизованное хаотическое сокращение мелких отдельных участков миокарда.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59E9AF3-DC29-4C5B-AF3D-00DF7E05B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Фибрилляция желудочков несовместима с жизнью.</a:t>
            </a:r>
          </a:p>
          <a:p>
            <a:r>
              <a:rPr lang="ru-RU" sz="2000" dirty="0"/>
              <a:t>Фибрилляция предсердий – предсердия сокращаются хаотично, по всей поверхности, генерация импульсов не от СУ.</a:t>
            </a:r>
          </a:p>
          <a:p>
            <a:pPr marL="0" indent="0">
              <a:buNone/>
            </a:pPr>
            <a:r>
              <a:rPr lang="ru-RU" sz="2000" dirty="0"/>
              <a:t>Причины:</a:t>
            </a:r>
          </a:p>
          <a:p>
            <a:pPr>
              <a:buFontTx/>
              <a:buChar char="-"/>
            </a:pPr>
            <a:r>
              <a:rPr lang="ru-RU" sz="2000" dirty="0"/>
              <a:t>Органическая патология сердца;</a:t>
            </a:r>
          </a:p>
          <a:p>
            <a:pPr>
              <a:buFontTx/>
              <a:buChar char="-"/>
            </a:pPr>
            <a:r>
              <a:rPr lang="ru-RU" sz="2000" dirty="0"/>
              <a:t>Токсическое поражение сердца (алкоголь);</a:t>
            </a:r>
          </a:p>
          <a:p>
            <a:pPr>
              <a:buFontTx/>
              <a:buChar char="-"/>
            </a:pPr>
            <a:r>
              <a:rPr lang="ru-RU" sz="2000" dirty="0"/>
              <a:t>Повышенная функция щитовидной железы;</a:t>
            </a:r>
          </a:p>
          <a:p>
            <a:pPr>
              <a:buFontTx/>
              <a:buChar char="-"/>
            </a:pPr>
            <a:r>
              <a:rPr lang="ru-RU" sz="2000" dirty="0" err="1"/>
              <a:t>Идеопатические</a:t>
            </a:r>
            <a:r>
              <a:rPr lang="ru-RU" sz="2000" dirty="0"/>
              <a:t> (неизвестные).</a:t>
            </a:r>
          </a:p>
          <a:p>
            <a:pPr marL="0" indent="0">
              <a:buNone/>
            </a:pPr>
            <a:r>
              <a:rPr lang="ru-RU" sz="2000" dirty="0"/>
              <a:t>От плохого сокращения предсердий при аритмии существует риск повышенного тромбообразования.</a:t>
            </a:r>
          </a:p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5" name="Равнобедренный треугольник 4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" name="Равнобедренный треугольник 5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143000" y="328430"/>
            <a:ext cx="9906000" cy="976574"/>
          </a:xfrm>
          <a:prstGeom prst="rect">
            <a:avLst/>
          </a:prstGeom>
          <a:noFill/>
          <a:ln w="38100">
            <a:solidFill>
              <a:srgbClr val="2B4B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67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31F93A-B737-4D30-819E-057A1028A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26" y="365126"/>
            <a:ext cx="9543496" cy="1126324"/>
          </a:xfrm>
        </p:spPr>
        <p:txBody>
          <a:bodyPr>
            <a:noAutofit/>
          </a:bodyPr>
          <a:lstStyle/>
          <a:p>
            <a:r>
              <a:rPr lang="ru-RU" sz="2000" dirty="0"/>
              <a:t>Экстрасистолия – преждевременное сокращение сердца вследствие аномальной активности клеток сократительной или проводящей системы. Может наблюдаться в предсердии, желудочке и ПЖУ.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C081B5-31E4-4BAC-ACA4-B915C21A2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77179" cy="427333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Причины: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 - Органические: ишемическая болезнь сердца, любые заболевания миокарда;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Функциональные – вегетососудистые расстройства, хронический стресс.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Симптоматика – перебой в сердце, затем пауза. Лечение – обеспечение режимов сна и отдыха. Отпуск.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BC49A12-27A9-4454-9FED-311505272A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0"/>
          <a:stretch/>
        </p:blipFill>
        <p:spPr>
          <a:xfrm>
            <a:off x="5492177" y="1873188"/>
            <a:ext cx="6699823" cy="4483225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143000" y="328429"/>
            <a:ext cx="9906000" cy="1198529"/>
          </a:xfrm>
          <a:prstGeom prst="rect">
            <a:avLst/>
          </a:prstGeom>
          <a:noFill/>
          <a:ln w="38100">
            <a:solidFill>
              <a:srgbClr val="2B4B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483418" y="1873188"/>
            <a:ext cx="0" cy="4691437"/>
          </a:xfrm>
          <a:prstGeom prst="line">
            <a:avLst/>
          </a:prstGeom>
          <a:ln w="28575">
            <a:solidFill>
              <a:srgbClr val="2B4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9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2D4E49-60D2-484D-8B8C-F61D2104C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461770" cy="39981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 smtClean="0"/>
              <a:t>1. </a:t>
            </a:r>
            <a:r>
              <a:rPr lang="ru-RU" sz="2000" b="1" u="sng" dirty="0" smtClean="0"/>
              <a:t>Гравитационный</a:t>
            </a:r>
            <a:r>
              <a:rPr lang="ru-RU" sz="2000" dirty="0" smtClean="0"/>
              <a:t> </a:t>
            </a:r>
            <a:r>
              <a:rPr lang="ru-RU" sz="2000" dirty="0"/>
              <a:t>– перевернутые асаны – обеспечение оттока венозной крови от периферии к сердцу, наполнение бассейна правого предсердия, за счет чего повышение в нем давления и рефлекторный ответ – снижение тонуса </a:t>
            </a:r>
            <a:r>
              <a:rPr lang="ru-RU" sz="2000" dirty="0" err="1"/>
              <a:t>симпатики</a:t>
            </a:r>
            <a:r>
              <a:rPr lang="ru-RU" sz="2000" dirty="0"/>
              <a:t> и выравнивание парасимпатики.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AC01D1B-8EBD-4D00-8011-FE87532EB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44" y="1825625"/>
            <a:ext cx="6199595" cy="4133063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 влияния йоги на ССС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928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B7017F9-1370-451B-A93B-6B2F3E235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821"/>
            <a:ext cx="3574002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2. </a:t>
            </a:r>
            <a:r>
              <a:rPr lang="ru-RU" sz="2000" b="1" u="sng" dirty="0"/>
              <a:t>Прямые рефлекторные зоны </a:t>
            </a:r>
            <a:r>
              <a:rPr lang="ru-RU" sz="2000" dirty="0"/>
              <a:t>– </a:t>
            </a:r>
            <a:r>
              <a:rPr lang="ru-RU" sz="2000" dirty="0" err="1"/>
              <a:t>джаландхара-бандха</a:t>
            </a:r>
            <a:r>
              <a:rPr lang="ru-RU" sz="2000" dirty="0"/>
              <a:t> и ее воздействие на синокаротидную зону.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F54E130-B914-4140-9621-3578EF2F5B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" t="4758" r="5572" b="13372"/>
          <a:stretch/>
        </p:blipFill>
        <p:spPr>
          <a:xfrm>
            <a:off x="4490548" y="1713390"/>
            <a:ext cx="7701451" cy="51446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E9921FB-A855-48E8-89C9-E37E10DBF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42" y="3181547"/>
            <a:ext cx="3477798" cy="3548773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8" name="Равнобедренный треугольник 7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Равнобедренный треугольник 8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 влияния йоги на ССС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521645" y="1833441"/>
            <a:ext cx="0" cy="4691437"/>
          </a:xfrm>
          <a:prstGeom prst="line">
            <a:avLst/>
          </a:prstGeom>
          <a:ln w="28575">
            <a:solidFill>
              <a:srgbClr val="2B4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711257" y="3040190"/>
            <a:ext cx="3810388" cy="0"/>
          </a:xfrm>
          <a:prstGeom prst="line">
            <a:avLst/>
          </a:prstGeom>
          <a:ln w="28575">
            <a:solidFill>
              <a:srgbClr val="2B4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853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B7017F9-1370-451B-A93B-6B2F3E235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50041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3. </a:t>
            </a:r>
            <a:r>
              <a:rPr lang="ru-RU" sz="2000" b="1" u="sng" dirty="0"/>
              <a:t>Непрямое воздействие</a:t>
            </a:r>
            <a:r>
              <a:rPr lang="ru-RU" sz="2000" dirty="0"/>
              <a:t>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Учащенное дыхание – повышение ЧД приводит к повышению ЧСС. 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Растянутый дыхательный цикл – снижение ЧД приводит к снижению ЧСС.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C51EEF1-E9FE-4344-9AAA-D058497422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3" y="1825625"/>
            <a:ext cx="2972847" cy="1982895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EAB0555-000F-4807-BD53-6E956365AA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831269"/>
            <a:ext cx="2972846" cy="1980942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D381E143-B3DF-4C7E-B467-D838F0E1F8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765" y="3829926"/>
            <a:ext cx="2972846" cy="1982285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grpSp>
        <p:nvGrpSpPr>
          <p:cNvPr id="8" name="Группа 7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9" name="Равнобедренный треугольник 8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0" name="Равнобедренный треугольник 9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 влияния йоги на ССС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11C63CD-C3B0-43E4-A583-3A246DE448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752" y="1825625"/>
            <a:ext cx="2972859" cy="1982894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</p:spTree>
    <p:extLst>
      <p:ext uri="{BB962C8B-B14F-4D97-AF65-F5344CB8AC3E}">
        <p14:creationId xmlns:p14="http://schemas.microsoft.com/office/powerpoint/2010/main" val="356973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5C4991D-ADB5-4000-869B-265370E46A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838" y="4644906"/>
            <a:ext cx="2158946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2FFA5F3-7017-48F3-9EAE-3FEF89865A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8"/>
          <a:stretch/>
        </p:blipFill>
        <p:spPr>
          <a:xfrm>
            <a:off x="5454784" y="1759661"/>
            <a:ext cx="2039418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B5373A77-E66B-4EC2-925D-E4E9CED5E6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457" y="3193662"/>
            <a:ext cx="2100571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B7017F9-1370-451B-A93B-6B2F3E235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95" y="1527044"/>
            <a:ext cx="4670809" cy="147690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4</a:t>
            </a:r>
            <a:r>
              <a:rPr lang="ru-RU" dirty="0"/>
              <a:t>. Физиологический</a:t>
            </a:r>
            <a:endParaRPr lang="ru-RU" dirty="0"/>
          </a:p>
          <a:p>
            <a:r>
              <a:rPr lang="ru-RU" dirty="0"/>
              <a:t>Мышечный насос нижних конечностей;</a:t>
            </a:r>
          </a:p>
          <a:p>
            <a:r>
              <a:rPr lang="ru-RU" dirty="0"/>
              <a:t>Присасывающее действие грудной клетки на вдохе.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95BF189-3660-4DB2-BF91-F147B56CD8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935" y="1761585"/>
            <a:ext cx="2160000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0A0DF142-2160-4D97-8DA5-748C35C18A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84" y="3193974"/>
            <a:ext cx="2161040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8CA1DCD5-192C-47FD-931F-BF121A01534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904" y="1766753"/>
            <a:ext cx="2347541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2B96A56-9241-4D8F-916F-9630B1CD2F8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824" y="3197875"/>
            <a:ext cx="2161042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B1B09598-B438-43F7-8FCF-8AEAB518612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866" y="3197875"/>
            <a:ext cx="2159579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E426C83C-4A0C-4C08-8BC4-5C59207063B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84" y="4646753"/>
            <a:ext cx="2161041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1B65B515-1B44-49E3-847E-C17EFB84B0A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770" y="4646753"/>
            <a:ext cx="2161042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166A09DB-C88B-4595-AE61-211E924FEAA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920" y="4646507"/>
            <a:ext cx="2158939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DB0587E8-E282-4E57-926D-7866CA866FF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4"/>
          <a:stretch/>
        </p:blipFill>
        <p:spPr>
          <a:xfrm>
            <a:off x="1188027" y="3193662"/>
            <a:ext cx="2130674" cy="1440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  <p:grpSp>
        <p:nvGrpSpPr>
          <p:cNvPr id="18" name="Группа 17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20" name="Равнобедренный треугольник 19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1" name="Равнобедренный треугольник 20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 влияния йоги на ССС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C95BEB0-FED7-415A-AE76-DACD178FEB5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203" y="4664691"/>
            <a:ext cx="2134065" cy="1422000"/>
          </a:xfrm>
          <a:prstGeom prst="rect">
            <a:avLst/>
          </a:prstGeom>
          <a:ln w="28575">
            <a:solidFill>
              <a:srgbClr val="2B4B85"/>
            </a:solidFill>
          </a:ln>
        </p:spPr>
      </p:pic>
    </p:spTree>
    <p:extLst>
      <p:ext uri="{BB962C8B-B14F-4D97-AF65-F5344CB8AC3E}">
        <p14:creationId xmlns:p14="http://schemas.microsoft.com/office/powerpoint/2010/main" val="287454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B7017F9-1370-451B-A93B-6B2F3E235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17163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5. Влияние йоги на </a:t>
            </a:r>
            <a:r>
              <a:rPr lang="ru-RU" sz="2000" b="1" u="sng" dirty="0"/>
              <a:t>микроциркуляторное русло</a:t>
            </a:r>
            <a:r>
              <a:rPr lang="ru-RU" sz="2000" dirty="0"/>
              <a:t>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Общее улучшение подвижности тканей;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000" dirty="0"/>
              <a:t>Задержки дыхания – повышение СО2 расслабляет артериолы и улучшает кровоснабжение тканей, особенно тканей головного мозга.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3C39E6F-8B1C-46A3-9F57-AB5D1F880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433" y="1093433"/>
            <a:ext cx="5764567" cy="5764567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7" name="Равнобедренный треугольник 6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 влияния йоги на ССС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633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ED522AA9-28DA-47EC-935F-CD34167B98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351" y="1420424"/>
            <a:ext cx="6557298" cy="4951844"/>
          </a:xfrm>
        </p:spPr>
      </p:pic>
      <p:grpSp>
        <p:nvGrpSpPr>
          <p:cNvPr id="4" name="Группа 3"/>
          <p:cNvGrpSpPr/>
          <p:nvPr/>
        </p:nvGrpSpPr>
        <p:grpSpPr>
          <a:xfrm>
            <a:off x="-159746" y="5972356"/>
            <a:ext cx="12832922" cy="1373887"/>
            <a:chOff x="-159746" y="5972356"/>
            <a:chExt cx="12832922" cy="1373887"/>
          </a:xfrm>
          <a:solidFill>
            <a:srgbClr val="C00000"/>
          </a:solidFill>
        </p:grpSpPr>
        <p:sp>
          <p:nvSpPr>
            <p:cNvPr id="6" name="Равнобедренный треугольник 5"/>
            <p:cNvSpPr/>
            <p:nvPr/>
          </p:nvSpPr>
          <p:spPr>
            <a:xfrm rot="13500000">
              <a:off x="-500614" y="6313224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8100000">
              <a:off x="11299289" y="6313225"/>
              <a:ext cx="1373887" cy="692151"/>
            </a:xfrm>
            <a:prstGeom prst="triangle">
              <a:avLst/>
            </a:prstGeom>
            <a:grpFill/>
            <a:ln>
              <a:solidFill>
                <a:srgbClr val="C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isometricRightUp"/>
                <a:lightRig rig="threePt" dir="t"/>
              </a:scene3d>
            </a:bodyPr>
            <a:lstStyle/>
            <a:p>
              <a:pPr algn="ctr"/>
              <a:endPara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0" y="337351"/>
            <a:ext cx="12192000" cy="790113"/>
          </a:xfrm>
          <a:prstGeom prst="rect">
            <a:avLst/>
          </a:prstGeom>
          <a:solidFill>
            <a:srgbClr val="2B4B8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AF8E5905-1AE6-48E5-85F9-87CEBCF23775}"/>
              </a:ext>
            </a:extLst>
          </p:cNvPr>
          <p:cNvSpPr txBox="1">
            <a:spLocks/>
          </p:cNvSpPr>
          <p:nvPr/>
        </p:nvSpPr>
        <p:spPr>
          <a:xfrm>
            <a:off x="838200" y="320735"/>
            <a:ext cx="10515600" cy="77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Занимайтесь йогой и заведите кота!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160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819</Words>
  <Application>Microsoft Office PowerPoint</Application>
  <PresentationFormat>Произвольный</PresentationFormat>
  <Paragraphs>82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Сосуды: вены, артерии, капилляры – полый мышечный орган.</vt:lpstr>
      <vt:lpstr>Презентация PowerPoint</vt:lpstr>
      <vt:lpstr>Наружный слой – соединительнотканная оболочка, обладает упругостью (эластичностью).</vt:lpstr>
      <vt:lpstr>Мышечный слой – управляется вегетатикой, имеет моторную функцию – сокращает орган и выдавливает из него содержимое.</vt:lpstr>
      <vt:lpstr>Эпителий – выстилает сосуд изнутри, имеет секреторную, рецепторную и гормональную(в матке) функции.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Аритмия сердца (от др.-греч. ἀρρυθμία — «несогласованность, нескладность») — патологическое состояние, приводящее к нарушению частоты, ритмичности и последовательности возбуждения и сокращения сердца. Аритмия — любой ритм сердца, отличающийся от нормального синусового ритма (ВОЗ, 1978). При таком патологическом состоянии может существенно нарушаться нормальная сократительная активность сердца, что, в свою очередь, может привести к целому ряду серьёзных осложнений.</vt:lpstr>
      <vt:lpstr>Аритмия – фибрилляция предсердий – дезорганизованное хаотическое сокращение мелких отдельных участков миокарда.</vt:lpstr>
      <vt:lpstr>Экстрасистолия – преждевременное сокращение сердца вследствие аномальной активности клеток сократительной или проводящей системы. Может наблюдаться в предсердии, желудочке и ПЖУ.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Сердечно-сосудистая система</dc:title>
  <dc:creator>Николай Шатский</dc:creator>
  <cp:lastModifiedBy>Пользователь Windows</cp:lastModifiedBy>
  <cp:revision>13</cp:revision>
  <dcterms:created xsi:type="dcterms:W3CDTF">2019-07-25T11:57:20Z</dcterms:created>
  <dcterms:modified xsi:type="dcterms:W3CDTF">2019-07-28T16:43:41Z</dcterms:modified>
</cp:coreProperties>
</file>