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91D7"/>
    <a:srgbClr val="BFC7E3"/>
    <a:srgbClr val="EAEDF6"/>
    <a:srgbClr val="154165"/>
    <a:srgbClr val="206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1F7F1F-ED39-4135-A771-2F8D50E6D181}" v="52" dt="2019-07-04T15:42:38.3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67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олай Шатский" userId="53f7b89273206c2c" providerId="LiveId" clId="{C61F7F1F-ED39-4135-A771-2F8D50E6D181}"/>
    <pc:docChg chg="undo custSel addSld modSld sldOrd">
      <pc:chgData name="Николай Шатский" userId="53f7b89273206c2c" providerId="LiveId" clId="{C61F7F1F-ED39-4135-A771-2F8D50E6D181}" dt="2019-07-09T13:23:18.338" v="2338" actId="20577"/>
      <pc:docMkLst>
        <pc:docMk/>
      </pc:docMkLst>
      <pc:sldChg chg="modSp add">
        <pc:chgData name="Николай Шатский" userId="53f7b89273206c2c" providerId="LiveId" clId="{C61F7F1F-ED39-4135-A771-2F8D50E6D181}" dt="2019-07-04T10:24:17.815" v="18" actId="20577"/>
        <pc:sldMkLst>
          <pc:docMk/>
          <pc:sldMk cId="2191381949" sldId="256"/>
        </pc:sldMkLst>
        <pc:spChg chg="mod">
          <ac:chgData name="Николай Шатский" userId="53f7b89273206c2c" providerId="LiveId" clId="{C61F7F1F-ED39-4135-A771-2F8D50E6D181}" dt="2019-07-04T10:24:17.815" v="18" actId="20577"/>
          <ac:spMkLst>
            <pc:docMk/>
            <pc:sldMk cId="2191381949" sldId="256"/>
            <ac:spMk id="2" creationId="{51494745-0EA3-4A44-BBEB-A4D5CCB9C497}"/>
          </ac:spMkLst>
        </pc:spChg>
      </pc:sldChg>
      <pc:sldChg chg="addSp modSp add">
        <pc:chgData name="Николай Шатский" userId="53f7b89273206c2c" providerId="LiveId" clId="{C61F7F1F-ED39-4135-A771-2F8D50E6D181}" dt="2019-07-04T10:31:40.260" v="135" actId="1076"/>
        <pc:sldMkLst>
          <pc:docMk/>
          <pc:sldMk cId="3475330929" sldId="257"/>
        </pc:sldMkLst>
        <pc:spChg chg="mod">
          <ac:chgData name="Николай Шатский" userId="53f7b89273206c2c" providerId="LiveId" clId="{C61F7F1F-ED39-4135-A771-2F8D50E6D181}" dt="2019-07-04T10:30:46.307" v="133" actId="20577"/>
          <ac:spMkLst>
            <pc:docMk/>
            <pc:sldMk cId="3475330929" sldId="257"/>
            <ac:spMk id="2" creationId="{A209C8B2-BC25-43AD-8D8A-BEE010BAD008}"/>
          </ac:spMkLst>
        </pc:spChg>
        <pc:picChg chg="add mod">
          <ac:chgData name="Николай Шатский" userId="53f7b89273206c2c" providerId="LiveId" clId="{C61F7F1F-ED39-4135-A771-2F8D50E6D181}" dt="2019-07-04T10:31:40.260" v="135" actId="1076"/>
          <ac:picMkLst>
            <pc:docMk/>
            <pc:sldMk cId="3475330929" sldId="257"/>
            <ac:picMk id="4" creationId="{626D46CB-235E-4C4A-A469-E14AEC6EEF75}"/>
          </ac:picMkLst>
        </pc:picChg>
      </pc:sldChg>
      <pc:sldChg chg="addSp modSp add">
        <pc:chgData name="Николай Шатский" userId="53f7b89273206c2c" providerId="LiveId" clId="{C61F7F1F-ED39-4135-A771-2F8D50E6D181}" dt="2019-07-09T13:23:18.338" v="2338" actId="20577"/>
        <pc:sldMkLst>
          <pc:docMk/>
          <pc:sldMk cId="1101874475" sldId="258"/>
        </pc:sldMkLst>
        <pc:spChg chg="mod">
          <ac:chgData name="Николай Шатский" userId="53f7b89273206c2c" providerId="LiveId" clId="{C61F7F1F-ED39-4135-A771-2F8D50E6D181}" dt="2019-07-09T13:23:18.338" v="2338" actId="20577"/>
          <ac:spMkLst>
            <pc:docMk/>
            <pc:sldMk cId="1101874475" sldId="258"/>
            <ac:spMk id="2" creationId="{0B601C19-B721-432C-9487-E9CCDF1D85BD}"/>
          </ac:spMkLst>
        </pc:spChg>
        <pc:picChg chg="add mod">
          <ac:chgData name="Николай Шатский" userId="53f7b89273206c2c" providerId="LiveId" clId="{C61F7F1F-ED39-4135-A771-2F8D50E6D181}" dt="2019-07-04T10:44:11.433" v="212" actId="14100"/>
          <ac:picMkLst>
            <pc:docMk/>
            <pc:sldMk cId="1101874475" sldId="258"/>
            <ac:picMk id="4" creationId="{4DA1C2F2-425D-46F8-9130-5141F385CEE3}"/>
          </ac:picMkLst>
        </pc:picChg>
        <pc:picChg chg="add mod">
          <ac:chgData name="Николай Шатский" userId="53f7b89273206c2c" providerId="LiveId" clId="{C61F7F1F-ED39-4135-A771-2F8D50E6D181}" dt="2019-07-04T10:44:07.041" v="211" actId="14100"/>
          <ac:picMkLst>
            <pc:docMk/>
            <pc:sldMk cId="1101874475" sldId="258"/>
            <ac:picMk id="6" creationId="{9DEB9DDC-28B8-4075-9A2A-9930670DB239}"/>
          </ac:picMkLst>
        </pc:picChg>
        <pc:picChg chg="add mod">
          <ac:chgData name="Николай Шатский" userId="53f7b89273206c2c" providerId="LiveId" clId="{C61F7F1F-ED39-4135-A771-2F8D50E6D181}" dt="2019-07-04T10:44:02.967" v="210" actId="14100"/>
          <ac:picMkLst>
            <pc:docMk/>
            <pc:sldMk cId="1101874475" sldId="258"/>
            <ac:picMk id="8" creationId="{DEC7702B-0DFE-4A4B-8014-F0B8006060A4}"/>
          </ac:picMkLst>
        </pc:picChg>
      </pc:sldChg>
      <pc:sldChg chg="addSp modSp add ord">
        <pc:chgData name="Николай Шатский" userId="53f7b89273206c2c" providerId="LiveId" clId="{C61F7F1F-ED39-4135-A771-2F8D50E6D181}" dt="2019-07-04T10:48:49.249" v="285" actId="14100"/>
        <pc:sldMkLst>
          <pc:docMk/>
          <pc:sldMk cId="1889670803" sldId="259"/>
        </pc:sldMkLst>
        <pc:spChg chg="mod">
          <ac:chgData name="Николай Шатский" userId="53f7b89273206c2c" providerId="LiveId" clId="{C61F7F1F-ED39-4135-A771-2F8D50E6D181}" dt="2019-07-04T10:45:15.211" v="249" actId="20577"/>
          <ac:spMkLst>
            <pc:docMk/>
            <pc:sldMk cId="1889670803" sldId="259"/>
            <ac:spMk id="2" creationId="{951A1EAF-82C0-438F-A262-5873E436970B}"/>
          </ac:spMkLst>
        </pc:spChg>
        <pc:picChg chg="add mod">
          <ac:chgData name="Николай Шатский" userId="53f7b89273206c2c" providerId="LiveId" clId="{C61F7F1F-ED39-4135-A771-2F8D50E6D181}" dt="2019-07-04T10:48:49.249" v="285" actId="14100"/>
          <ac:picMkLst>
            <pc:docMk/>
            <pc:sldMk cId="1889670803" sldId="259"/>
            <ac:picMk id="4" creationId="{E138ECA4-0C9F-4DA6-914F-C2ECD838E7AE}"/>
          </ac:picMkLst>
        </pc:picChg>
      </pc:sldChg>
      <pc:sldChg chg="addSp delSp modSp add ord">
        <pc:chgData name="Николай Шатский" userId="53f7b89273206c2c" providerId="LiveId" clId="{C61F7F1F-ED39-4135-A771-2F8D50E6D181}" dt="2019-07-04T10:50:11.238" v="287" actId="931"/>
        <pc:sldMkLst>
          <pc:docMk/>
          <pc:sldMk cId="1981838071" sldId="260"/>
        </pc:sldMkLst>
        <pc:spChg chg="mod">
          <ac:chgData name="Николай Шатский" userId="53f7b89273206c2c" providerId="LiveId" clId="{C61F7F1F-ED39-4135-A771-2F8D50E6D181}" dt="2019-07-04T10:45:31.912" v="281" actId="20577"/>
          <ac:spMkLst>
            <pc:docMk/>
            <pc:sldMk cId="1981838071" sldId="260"/>
            <ac:spMk id="2" creationId="{64CEE662-C881-43DA-905A-C31A8BA1AF8D}"/>
          </ac:spMkLst>
        </pc:spChg>
        <pc:spChg chg="add del mod">
          <ac:chgData name="Николай Шатский" userId="53f7b89273206c2c" providerId="LiveId" clId="{C61F7F1F-ED39-4135-A771-2F8D50E6D181}" dt="2019-07-04T10:50:11.238" v="287" actId="931"/>
          <ac:spMkLst>
            <pc:docMk/>
            <pc:sldMk cId="1981838071" sldId="260"/>
            <ac:spMk id="3" creationId="{41E676DE-D401-40EB-982F-68B046BB78E2}"/>
          </ac:spMkLst>
        </pc:spChg>
        <pc:spChg chg="add del mod">
          <ac:chgData name="Николай Шатский" userId="53f7b89273206c2c" providerId="LiveId" clId="{C61F7F1F-ED39-4135-A771-2F8D50E6D181}" dt="2019-07-04T10:50:11.238" v="287" actId="931"/>
          <ac:spMkLst>
            <pc:docMk/>
            <pc:sldMk cId="1981838071" sldId="260"/>
            <ac:spMk id="4" creationId="{7A94C7EC-CD78-4E92-B8D9-B2F75E16F070}"/>
          </ac:spMkLst>
        </pc:spChg>
        <pc:picChg chg="add mod">
          <ac:chgData name="Николай Шатский" userId="53f7b89273206c2c" providerId="LiveId" clId="{C61F7F1F-ED39-4135-A771-2F8D50E6D181}" dt="2019-07-04T10:50:11.238" v="287" actId="931"/>
          <ac:picMkLst>
            <pc:docMk/>
            <pc:sldMk cId="1981838071" sldId="260"/>
            <ac:picMk id="6" creationId="{4C39F4E9-207D-482D-9272-F1288563C586}"/>
          </ac:picMkLst>
        </pc:picChg>
        <pc:picChg chg="add mod">
          <ac:chgData name="Николай Шатский" userId="53f7b89273206c2c" providerId="LiveId" clId="{C61F7F1F-ED39-4135-A771-2F8D50E6D181}" dt="2019-07-04T10:50:11.238" v="287" actId="931"/>
          <ac:picMkLst>
            <pc:docMk/>
            <pc:sldMk cId="1981838071" sldId="260"/>
            <ac:picMk id="8" creationId="{12664E13-9FB3-4066-85C8-A3C875CA3AC3}"/>
          </ac:picMkLst>
        </pc:picChg>
      </pc:sldChg>
      <pc:sldChg chg="addSp delSp modSp add">
        <pc:chgData name="Николай Шатский" userId="53f7b89273206c2c" providerId="LiveId" clId="{C61F7F1F-ED39-4135-A771-2F8D50E6D181}" dt="2019-07-04T10:52:06.276" v="320" actId="20577"/>
        <pc:sldMkLst>
          <pc:docMk/>
          <pc:sldMk cId="3791883114" sldId="261"/>
        </pc:sldMkLst>
        <pc:spChg chg="mod">
          <ac:chgData name="Николай Шатский" userId="53f7b89273206c2c" providerId="LiveId" clId="{C61F7F1F-ED39-4135-A771-2F8D50E6D181}" dt="2019-07-04T10:52:06.276" v="320" actId="20577"/>
          <ac:spMkLst>
            <pc:docMk/>
            <pc:sldMk cId="3791883114" sldId="261"/>
            <ac:spMk id="2" creationId="{7D76F798-A0CA-4162-AC30-303B9C454E19}"/>
          </ac:spMkLst>
        </pc:spChg>
        <pc:spChg chg="del">
          <ac:chgData name="Николай Шатский" userId="53f7b89273206c2c" providerId="LiveId" clId="{C61F7F1F-ED39-4135-A771-2F8D50E6D181}" dt="2019-07-04T10:51:23.095" v="289" actId="931"/>
          <ac:spMkLst>
            <pc:docMk/>
            <pc:sldMk cId="3791883114" sldId="261"/>
            <ac:spMk id="3" creationId="{3815F545-32FD-4B76-B952-8AA12EA8D30F}"/>
          </ac:spMkLst>
        </pc:spChg>
        <pc:spChg chg="del">
          <ac:chgData name="Николай Шатский" userId="53f7b89273206c2c" providerId="LiveId" clId="{C61F7F1F-ED39-4135-A771-2F8D50E6D181}" dt="2019-07-04T10:51:23.095" v="289" actId="931"/>
          <ac:spMkLst>
            <pc:docMk/>
            <pc:sldMk cId="3791883114" sldId="261"/>
            <ac:spMk id="4" creationId="{9350C806-D097-4768-8660-5EE3FA43B417}"/>
          </ac:spMkLst>
        </pc:spChg>
        <pc:picChg chg="add mod">
          <ac:chgData name="Николай Шатский" userId="53f7b89273206c2c" providerId="LiveId" clId="{C61F7F1F-ED39-4135-A771-2F8D50E6D181}" dt="2019-07-04T10:51:23.095" v="289" actId="931"/>
          <ac:picMkLst>
            <pc:docMk/>
            <pc:sldMk cId="3791883114" sldId="261"/>
            <ac:picMk id="6" creationId="{F3B99B1B-FB91-4D59-8E97-9D78F366ACCE}"/>
          </ac:picMkLst>
        </pc:picChg>
        <pc:picChg chg="add mod">
          <ac:chgData name="Николай Шатский" userId="53f7b89273206c2c" providerId="LiveId" clId="{C61F7F1F-ED39-4135-A771-2F8D50E6D181}" dt="2019-07-04T10:51:23.095" v="289" actId="931"/>
          <ac:picMkLst>
            <pc:docMk/>
            <pc:sldMk cId="3791883114" sldId="261"/>
            <ac:picMk id="8" creationId="{D39BB0D5-26C0-4755-BB8E-40B9059E6F4F}"/>
          </ac:picMkLst>
        </pc:picChg>
      </pc:sldChg>
      <pc:sldChg chg="addSp delSp modSp add">
        <pc:chgData name="Николай Шатский" userId="53f7b89273206c2c" providerId="LiveId" clId="{C61F7F1F-ED39-4135-A771-2F8D50E6D181}" dt="2019-07-04T14:33:49.527" v="428" actId="931"/>
        <pc:sldMkLst>
          <pc:docMk/>
          <pc:sldMk cId="4288795686" sldId="262"/>
        </pc:sldMkLst>
        <pc:spChg chg="mod">
          <ac:chgData name="Николай Шатский" userId="53f7b89273206c2c" providerId="LiveId" clId="{C61F7F1F-ED39-4135-A771-2F8D50E6D181}" dt="2019-07-04T14:30:26.298" v="427" actId="20577"/>
          <ac:spMkLst>
            <pc:docMk/>
            <pc:sldMk cId="4288795686" sldId="262"/>
            <ac:spMk id="2" creationId="{B8B3B05D-3A0B-4229-9193-17B86B17AD3D}"/>
          </ac:spMkLst>
        </pc:spChg>
        <pc:spChg chg="mod">
          <ac:chgData name="Николай Шатский" userId="53f7b89273206c2c" providerId="LiveId" clId="{C61F7F1F-ED39-4135-A771-2F8D50E6D181}" dt="2019-07-04T10:53:20.186" v="327" actId="5793"/>
          <ac:spMkLst>
            <pc:docMk/>
            <pc:sldMk cId="4288795686" sldId="262"/>
            <ac:spMk id="3" creationId="{1D9FBF27-5F0F-4F2A-B27E-CE01241FCFAA}"/>
          </ac:spMkLst>
        </pc:spChg>
        <pc:spChg chg="del mod">
          <ac:chgData name="Николай Шатский" userId="53f7b89273206c2c" providerId="LiveId" clId="{C61F7F1F-ED39-4135-A771-2F8D50E6D181}" dt="2019-07-04T14:33:49.527" v="428" actId="931"/>
          <ac:spMkLst>
            <pc:docMk/>
            <pc:sldMk cId="4288795686" sldId="262"/>
            <ac:spMk id="4" creationId="{FB83A959-2673-4095-8902-300CE4745032}"/>
          </ac:spMkLst>
        </pc:spChg>
        <pc:picChg chg="add mod">
          <ac:chgData name="Николай Шатский" userId="53f7b89273206c2c" providerId="LiveId" clId="{C61F7F1F-ED39-4135-A771-2F8D50E6D181}" dt="2019-07-04T14:33:49.527" v="428" actId="931"/>
          <ac:picMkLst>
            <pc:docMk/>
            <pc:sldMk cId="4288795686" sldId="262"/>
            <ac:picMk id="6" creationId="{C9DAB40F-4734-4268-A770-7288EBBD68B0}"/>
          </ac:picMkLst>
        </pc:picChg>
      </pc:sldChg>
      <pc:sldChg chg="addSp delSp modSp add">
        <pc:chgData name="Николай Шатский" userId="53f7b89273206c2c" providerId="LiveId" clId="{C61F7F1F-ED39-4135-A771-2F8D50E6D181}" dt="2019-07-04T14:29:27.744" v="380" actId="14100"/>
        <pc:sldMkLst>
          <pc:docMk/>
          <pc:sldMk cId="3882091279" sldId="263"/>
        </pc:sldMkLst>
        <pc:spChg chg="mod">
          <ac:chgData name="Николай Шатский" userId="53f7b89273206c2c" providerId="LiveId" clId="{C61F7F1F-ED39-4135-A771-2F8D50E6D181}" dt="2019-07-04T10:53:55.115" v="366" actId="20577"/>
          <ac:spMkLst>
            <pc:docMk/>
            <pc:sldMk cId="3882091279" sldId="263"/>
            <ac:spMk id="2" creationId="{BED75EC5-ECAB-407A-B196-9206CFB3117B}"/>
          </ac:spMkLst>
        </pc:spChg>
        <pc:spChg chg="del">
          <ac:chgData name="Николай Шатский" userId="53f7b89273206c2c" providerId="LiveId" clId="{C61F7F1F-ED39-4135-A771-2F8D50E6D181}" dt="2019-07-04T10:57:28.862" v="367" actId="931"/>
          <ac:spMkLst>
            <pc:docMk/>
            <pc:sldMk cId="3882091279" sldId="263"/>
            <ac:spMk id="3" creationId="{36213D8F-1D77-4D9E-8C07-0BB8A5D01A02}"/>
          </ac:spMkLst>
        </pc:spChg>
        <pc:spChg chg="del">
          <ac:chgData name="Николай Шатский" userId="53f7b89273206c2c" providerId="LiveId" clId="{C61F7F1F-ED39-4135-A771-2F8D50E6D181}" dt="2019-07-04T10:57:28.862" v="367" actId="931"/>
          <ac:spMkLst>
            <pc:docMk/>
            <pc:sldMk cId="3882091279" sldId="263"/>
            <ac:spMk id="4" creationId="{46412F53-6D3A-42AF-95BC-98D26534947D}"/>
          </ac:spMkLst>
        </pc:spChg>
        <pc:spChg chg="add del mod">
          <ac:chgData name="Николай Шатский" userId="53f7b89273206c2c" providerId="LiveId" clId="{C61F7F1F-ED39-4135-A771-2F8D50E6D181}" dt="2019-07-04T14:24:53.935" v="374" actId="931"/>
          <ac:spMkLst>
            <pc:docMk/>
            <pc:sldMk cId="3882091279" sldId="263"/>
            <ac:spMk id="12" creationId="{96F61633-26B4-4644-A66D-58BB620268E8}"/>
          </ac:spMkLst>
        </pc:spChg>
        <pc:spChg chg="add del mod">
          <ac:chgData name="Николай Шатский" userId="53f7b89273206c2c" providerId="LiveId" clId="{C61F7F1F-ED39-4135-A771-2F8D50E6D181}" dt="2019-07-04T14:25:39.602" v="375" actId="931"/>
          <ac:spMkLst>
            <pc:docMk/>
            <pc:sldMk cId="3882091279" sldId="263"/>
            <ac:spMk id="14" creationId="{B1C05E74-F864-46D2-91D1-53F78FD1F88A}"/>
          </ac:spMkLst>
        </pc:spChg>
        <pc:picChg chg="add del mod">
          <ac:chgData name="Николай Шатский" userId="53f7b89273206c2c" providerId="LiveId" clId="{C61F7F1F-ED39-4135-A771-2F8D50E6D181}" dt="2019-07-04T14:24:46.282" v="373" actId="478"/>
          <ac:picMkLst>
            <pc:docMk/>
            <pc:sldMk cId="3882091279" sldId="263"/>
            <ac:picMk id="6" creationId="{5E134612-E1FB-4948-863A-466487AE6C6B}"/>
          </ac:picMkLst>
        </pc:picChg>
        <pc:picChg chg="add del mod">
          <ac:chgData name="Николай Шатский" userId="53f7b89273206c2c" providerId="LiveId" clId="{C61F7F1F-ED39-4135-A771-2F8D50E6D181}" dt="2019-07-04T14:24:46.282" v="373" actId="478"/>
          <ac:picMkLst>
            <pc:docMk/>
            <pc:sldMk cId="3882091279" sldId="263"/>
            <ac:picMk id="8" creationId="{08478DE9-3DB6-4278-AE5C-5A6FEBE494B8}"/>
          </ac:picMkLst>
        </pc:picChg>
        <pc:picChg chg="add del mod">
          <ac:chgData name="Николай Шатский" userId="53f7b89273206c2c" providerId="LiveId" clId="{C61F7F1F-ED39-4135-A771-2F8D50E6D181}" dt="2019-07-04T14:24:46.282" v="373" actId="478"/>
          <ac:picMkLst>
            <pc:docMk/>
            <pc:sldMk cId="3882091279" sldId="263"/>
            <ac:picMk id="10" creationId="{C897C292-FB25-4C3D-B90D-2DD6E18EC3EC}"/>
          </ac:picMkLst>
        </pc:picChg>
        <pc:picChg chg="add mod">
          <ac:chgData name="Николай Шатский" userId="53f7b89273206c2c" providerId="LiveId" clId="{C61F7F1F-ED39-4135-A771-2F8D50E6D181}" dt="2019-07-04T14:29:27.744" v="380" actId="14100"/>
          <ac:picMkLst>
            <pc:docMk/>
            <pc:sldMk cId="3882091279" sldId="263"/>
            <ac:picMk id="16" creationId="{1C89326F-C13E-46AF-B8E6-39851FF95997}"/>
          </ac:picMkLst>
        </pc:picChg>
        <pc:picChg chg="add mod">
          <ac:chgData name="Николай Шатский" userId="53f7b89273206c2c" providerId="LiveId" clId="{C61F7F1F-ED39-4135-A771-2F8D50E6D181}" dt="2019-07-04T14:25:44.830" v="377" actId="1076"/>
          <ac:picMkLst>
            <pc:docMk/>
            <pc:sldMk cId="3882091279" sldId="263"/>
            <ac:picMk id="18" creationId="{49F1583C-F7F5-45EE-B3A5-65E9611A9870}"/>
          </ac:picMkLst>
        </pc:picChg>
        <pc:picChg chg="add mod">
          <ac:chgData name="Николай Шатский" userId="53f7b89273206c2c" providerId="LiveId" clId="{C61F7F1F-ED39-4135-A771-2F8D50E6D181}" dt="2019-07-04T14:25:58.904" v="379" actId="1076"/>
          <ac:picMkLst>
            <pc:docMk/>
            <pc:sldMk cId="3882091279" sldId="263"/>
            <ac:picMk id="20" creationId="{267CFC24-F7F7-4E71-8CB8-06E65E6DF21E}"/>
          </ac:picMkLst>
        </pc:picChg>
      </pc:sldChg>
      <pc:sldChg chg="addSp delSp modSp add">
        <pc:chgData name="Николай Шатский" userId="53f7b89273206c2c" providerId="LiveId" clId="{C61F7F1F-ED39-4135-A771-2F8D50E6D181}" dt="2019-07-04T14:44:22.269" v="457" actId="1076"/>
        <pc:sldMkLst>
          <pc:docMk/>
          <pc:sldMk cId="4048236374" sldId="264"/>
        </pc:sldMkLst>
        <pc:spChg chg="mod">
          <ac:chgData name="Николай Шатский" userId="53f7b89273206c2c" providerId="LiveId" clId="{C61F7F1F-ED39-4135-A771-2F8D50E6D181}" dt="2019-07-04T14:35:22.798" v="449" actId="20577"/>
          <ac:spMkLst>
            <pc:docMk/>
            <pc:sldMk cId="4048236374" sldId="264"/>
            <ac:spMk id="2" creationId="{9BE1143A-BEEA-4B91-B24B-BC6E8BFFEED7}"/>
          </ac:spMkLst>
        </pc:spChg>
        <pc:spChg chg="del mod">
          <ac:chgData name="Николай Шатский" userId="53f7b89273206c2c" providerId="LiveId" clId="{C61F7F1F-ED39-4135-A771-2F8D50E6D181}" dt="2019-07-04T14:34:55.442" v="431" actId="478"/>
          <ac:spMkLst>
            <pc:docMk/>
            <pc:sldMk cId="4048236374" sldId="264"/>
            <ac:spMk id="3" creationId="{5ECDDE9A-2AED-47EA-B100-0A610B5086B8}"/>
          </ac:spMkLst>
        </pc:spChg>
        <pc:spChg chg="del">
          <ac:chgData name="Николай Шатский" userId="53f7b89273206c2c" providerId="LiveId" clId="{C61F7F1F-ED39-4135-A771-2F8D50E6D181}" dt="2019-07-04T14:34:59.755" v="432" actId="478"/>
          <ac:spMkLst>
            <pc:docMk/>
            <pc:sldMk cId="4048236374" sldId="264"/>
            <ac:spMk id="4" creationId="{252C38DC-54E9-455D-96D7-8E720098AFFE}"/>
          </ac:spMkLst>
        </pc:spChg>
        <pc:picChg chg="add del mod">
          <ac:chgData name="Николай Шатский" userId="53f7b89273206c2c" providerId="LiveId" clId="{C61F7F1F-ED39-4135-A771-2F8D50E6D181}" dt="2019-07-04T14:43:57.288" v="453" actId="478"/>
          <ac:picMkLst>
            <pc:docMk/>
            <pc:sldMk cId="4048236374" sldId="264"/>
            <ac:picMk id="6" creationId="{9A1CB7ED-9D43-4433-BD05-4BE981791809}"/>
          </ac:picMkLst>
        </pc:picChg>
        <pc:picChg chg="add mod">
          <ac:chgData name="Николай Шатский" userId="53f7b89273206c2c" providerId="LiveId" clId="{C61F7F1F-ED39-4135-A771-2F8D50E6D181}" dt="2019-07-04T14:44:22.269" v="457" actId="1076"/>
          <ac:picMkLst>
            <pc:docMk/>
            <pc:sldMk cId="4048236374" sldId="264"/>
            <ac:picMk id="8" creationId="{54D7F710-6AE7-4D5D-9A03-1EB47E86AF80}"/>
          </ac:picMkLst>
        </pc:picChg>
      </pc:sldChg>
      <pc:sldChg chg="addSp modSp add">
        <pc:chgData name="Николай Шатский" userId="53f7b89273206c2c" providerId="LiveId" clId="{C61F7F1F-ED39-4135-A771-2F8D50E6D181}" dt="2019-07-04T14:53:03.337" v="482" actId="1076"/>
        <pc:sldMkLst>
          <pc:docMk/>
          <pc:sldMk cId="1910804502" sldId="265"/>
        </pc:sldMkLst>
        <pc:spChg chg="mod">
          <ac:chgData name="Николай Шатский" userId="53f7b89273206c2c" providerId="LiveId" clId="{C61F7F1F-ED39-4135-A771-2F8D50E6D181}" dt="2019-07-04T14:45:24.472" v="464" actId="404"/>
          <ac:spMkLst>
            <pc:docMk/>
            <pc:sldMk cId="1910804502" sldId="265"/>
            <ac:spMk id="2" creationId="{F1770BD8-406D-46BC-B449-6F1A48ADCA60}"/>
          </ac:spMkLst>
        </pc:spChg>
        <pc:spChg chg="mod">
          <ac:chgData name="Николай Шатский" userId="53f7b89273206c2c" providerId="LiveId" clId="{C61F7F1F-ED39-4135-A771-2F8D50E6D181}" dt="2019-07-04T14:51:44.704" v="478" actId="27636"/>
          <ac:spMkLst>
            <pc:docMk/>
            <pc:sldMk cId="1910804502" sldId="265"/>
            <ac:spMk id="3" creationId="{7A37AAE3-6FDE-4956-B284-95A198FEDF35}"/>
          </ac:spMkLst>
        </pc:spChg>
        <pc:spChg chg="mod">
          <ac:chgData name="Николай Шатский" userId="53f7b89273206c2c" providerId="LiveId" clId="{C61F7F1F-ED39-4135-A771-2F8D50E6D181}" dt="2019-07-04T14:52:04.634" v="481" actId="20577"/>
          <ac:spMkLst>
            <pc:docMk/>
            <pc:sldMk cId="1910804502" sldId="265"/>
            <ac:spMk id="4" creationId="{551A1275-378A-4978-8B4D-1C3B37324F13}"/>
          </ac:spMkLst>
        </pc:spChg>
        <pc:picChg chg="add mod">
          <ac:chgData name="Николай Шатский" userId="53f7b89273206c2c" providerId="LiveId" clId="{C61F7F1F-ED39-4135-A771-2F8D50E6D181}" dt="2019-07-04T14:53:03.337" v="482" actId="1076"/>
          <ac:picMkLst>
            <pc:docMk/>
            <pc:sldMk cId="1910804502" sldId="265"/>
            <ac:picMk id="6" creationId="{7F9D4A7B-8033-47AA-A259-46F36E302ADC}"/>
          </ac:picMkLst>
        </pc:picChg>
      </pc:sldChg>
      <pc:sldChg chg="addSp delSp modSp add">
        <pc:chgData name="Николай Шатский" userId="53f7b89273206c2c" providerId="LiveId" clId="{C61F7F1F-ED39-4135-A771-2F8D50E6D181}" dt="2019-07-04T15:25:05.850" v="1269" actId="20577"/>
        <pc:sldMkLst>
          <pc:docMk/>
          <pc:sldMk cId="2224962787" sldId="266"/>
        </pc:sldMkLst>
        <pc:spChg chg="mod">
          <ac:chgData name="Николай Шатский" userId="53f7b89273206c2c" providerId="LiveId" clId="{C61F7F1F-ED39-4135-A771-2F8D50E6D181}" dt="2019-07-04T14:54:52.461" v="513" actId="122"/>
          <ac:spMkLst>
            <pc:docMk/>
            <pc:sldMk cId="2224962787" sldId="266"/>
            <ac:spMk id="2" creationId="{C94D38F3-974F-412D-AC02-9374A90C040C}"/>
          </ac:spMkLst>
        </pc:spChg>
        <pc:spChg chg="del mod">
          <ac:chgData name="Николай Шатский" userId="53f7b89273206c2c" providerId="LiveId" clId="{C61F7F1F-ED39-4135-A771-2F8D50E6D181}" dt="2019-07-04T14:59:28.344" v="514" actId="3680"/>
          <ac:spMkLst>
            <pc:docMk/>
            <pc:sldMk cId="2224962787" sldId="266"/>
            <ac:spMk id="3" creationId="{56902E33-FEEB-4F36-84E5-1D03591F6B23}"/>
          </ac:spMkLst>
        </pc:spChg>
        <pc:spChg chg="del mod">
          <ac:chgData name="Николай Шатский" userId="53f7b89273206c2c" providerId="LiveId" clId="{C61F7F1F-ED39-4135-A771-2F8D50E6D181}" dt="2019-07-04T14:59:37.783" v="516" actId="478"/>
          <ac:spMkLst>
            <pc:docMk/>
            <pc:sldMk cId="2224962787" sldId="266"/>
            <ac:spMk id="4" creationId="{BD7B59FB-351F-46A1-9E97-7DE207A28A6C}"/>
          </ac:spMkLst>
        </pc:spChg>
        <pc:graphicFrameChg chg="add mod modGraphic">
          <ac:chgData name="Николай Шатский" userId="53f7b89273206c2c" providerId="LiveId" clId="{C61F7F1F-ED39-4135-A771-2F8D50E6D181}" dt="2019-07-04T15:25:05.850" v="1269" actId="20577"/>
          <ac:graphicFrameMkLst>
            <pc:docMk/>
            <pc:sldMk cId="2224962787" sldId="266"/>
            <ac:graphicFrameMk id="5" creationId="{9623C50D-97F5-4D8A-AA11-BB24FE15ADAB}"/>
          </ac:graphicFrameMkLst>
        </pc:graphicFrameChg>
      </pc:sldChg>
      <pc:sldChg chg="addSp delSp modSp add">
        <pc:chgData name="Николай Шатский" userId="53f7b89273206c2c" providerId="LiveId" clId="{C61F7F1F-ED39-4135-A771-2F8D50E6D181}" dt="2019-07-04T15:42:55.667" v="2315" actId="122"/>
        <pc:sldMkLst>
          <pc:docMk/>
          <pc:sldMk cId="3180634019" sldId="267"/>
        </pc:sldMkLst>
        <pc:spChg chg="mod">
          <ac:chgData name="Николай Шатский" userId="53f7b89273206c2c" providerId="LiveId" clId="{C61F7F1F-ED39-4135-A771-2F8D50E6D181}" dt="2019-07-04T15:42:55.667" v="2315" actId="122"/>
          <ac:spMkLst>
            <pc:docMk/>
            <pc:sldMk cId="3180634019" sldId="267"/>
            <ac:spMk id="2" creationId="{6EF66A1B-3990-4538-8D69-563E30673609}"/>
          </ac:spMkLst>
        </pc:spChg>
        <pc:spChg chg="del">
          <ac:chgData name="Николай Шатский" userId="53f7b89273206c2c" providerId="LiveId" clId="{C61F7F1F-ED39-4135-A771-2F8D50E6D181}" dt="2019-07-04T15:26:16.774" v="1271" actId="478"/>
          <ac:spMkLst>
            <pc:docMk/>
            <pc:sldMk cId="3180634019" sldId="267"/>
            <ac:spMk id="3" creationId="{D29559F7-8303-42D1-A86E-5EE81FE2283D}"/>
          </ac:spMkLst>
        </pc:spChg>
        <pc:spChg chg="del">
          <ac:chgData name="Николай Шатский" userId="53f7b89273206c2c" providerId="LiveId" clId="{C61F7F1F-ED39-4135-A771-2F8D50E6D181}" dt="2019-07-04T15:26:19.646" v="1272" actId="478"/>
          <ac:spMkLst>
            <pc:docMk/>
            <pc:sldMk cId="3180634019" sldId="267"/>
            <ac:spMk id="4" creationId="{4523D242-668F-40FA-9FE1-DA653E082F77}"/>
          </ac:spMkLst>
        </pc:spChg>
        <pc:graphicFrameChg chg="add mod modGraphic">
          <ac:chgData name="Николай Шатский" userId="53f7b89273206c2c" providerId="LiveId" clId="{C61F7F1F-ED39-4135-A771-2F8D50E6D181}" dt="2019-07-04T15:42:45.158" v="2310" actId="1076"/>
          <ac:graphicFrameMkLst>
            <pc:docMk/>
            <pc:sldMk cId="3180634019" sldId="267"/>
            <ac:graphicFrameMk id="5" creationId="{B0FBDD86-F90A-4C6F-BD97-4C1485410C6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952ABA-194A-49DC-A6F5-51BA5E565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685FBF-6C0C-4084-ACA1-6816F1964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02E41D-20CF-4175-89B7-F64827826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44532C-228F-4038-85B9-CDE437BE4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D62CE-7281-446C-A23D-D9A40812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5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7BAD9A-02CC-4194-8523-8D235F0D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653D58-8309-4CD4-9631-E10082CF5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4AFEDB-24E3-4D3B-8D11-AF2C789AB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9645DD-3044-41DE-A12B-4D4901C21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C2AB0E-993E-44C4-A178-8E526460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47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83C408-A7B1-4C8D-BDC3-B8033C17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89CF80-9105-4847-ACC5-48C4E2EA6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16B8E6-1CB3-4086-A24B-45829BE60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BD18B0-C4C1-4A23-AA52-549F9AE3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7247B1-26B4-42A0-ACCD-C9E00F2D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8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6D0D69-9EF4-4237-9AFB-DC3EBB954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342EB9-A647-4869-A3DA-78381FA021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C36099-E164-439B-8B8F-AB3A81E52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889D40-3FBD-4AC0-BAB8-EE5825B19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B1B35A2-7901-4987-958E-9C50F411A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483A464-BFE7-4283-8D5E-910390EA9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7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C2C5BE-F3F0-46F1-A6FF-4FFAA6A9D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6ABC03-F131-4C9A-87C6-BB578933F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E656A4-D4FA-4255-87F4-87636B1DC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805710C-705D-4144-9340-961CD4958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A012AB8-050D-4C3E-942C-BF615B237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7CF16B3-8A75-42F0-9715-B70EC2139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2C067AC-A14C-472E-9DC5-ABB288887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A092D6B-B261-41F0-9908-D2CD85643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0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07BFF1-9B96-4EED-98A7-BFD939EC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7C35F0F-E4B2-488C-B6D1-6053ABC60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2B7526E-5786-4112-9475-13968017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BCC5E3A-9176-4074-854A-CA0D55AA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12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2861DCA-6458-4B31-9DF8-8C34851CB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6006CF6-B0BA-4135-8ACB-0145CDBD0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AC4A5CF-EE89-4FEE-9466-3E397FBEE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81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29FEC5-FF96-42FA-85F4-8B93C487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F5E17B-F619-47C6-8C5F-98526C74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5A4A493-1F9D-4D23-B7F5-3627094A9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938190D-4568-46EC-8B34-D12982068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AF1DC1-E6FE-4CDF-BCEE-3E5404F98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9C3CAE-4BC9-400B-81BE-CDFEE14D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79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D92099-82C9-465D-AD67-0FC9212A1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15817E6-0860-4CF5-B705-870A8C3C2E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EF6753D-E5BB-4159-A1DA-97C69EE1E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23EB1CD-DAED-4F7F-A153-E6C35F3AD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5D0D5FD-24CC-430A-9AE9-046F3B1B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277E60-4E33-4282-B97F-B8137D57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431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CCD4C2-B989-4764-8A4D-2DF21647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9E1AEBD-DBFC-4933-B3E1-F3C6DAB23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80BED5-1CEF-4DE1-B4FC-2410328B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32CC9E-E5A5-454A-9B3E-16ADEA70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0D5F82-E7BE-4479-AD90-BA4C8150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4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714248B-4ECA-4EE9-BB25-4B1CC0ABB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405465-992D-482B-B889-3F78EB87F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46C2B2-0A44-4E77-8270-52F418653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5BFC2-D320-4EC1-827F-5AC8290E516D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D73990-9D41-4AF5-8ED3-9FA4F259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D55B4C-5C3E-4E6B-BF1D-82600CE4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6CB-0111-41A5-BCBD-29AC6FF6F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E317D0C-1A89-49CE-B955-138B238AA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FE7165-E555-45E0-816B-B4003A6A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A3CA31-C1B1-4E97-B001-C1FA6EFAF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5F65BFC2-D320-4EC1-827F-5AC8290E516D}" type="datetimeFigureOut">
              <a:rPr lang="ru-RU" smtClean="0"/>
              <a:pPr/>
              <a:t>10.07.2019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A1381C-9B93-4E29-A2B4-A3B4A225A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B1A0DA-D152-4295-9C45-E32FA1EEA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DAF6CB-0111-41A5-BCBD-29AC6FF6FA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52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612" y="293483"/>
            <a:ext cx="9846776" cy="656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54820" y="3266985"/>
            <a:ext cx="8682361" cy="1784412"/>
          </a:xfrm>
          <a:prstGeom prst="rect">
            <a:avLst/>
          </a:prstGeom>
          <a:solidFill>
            <a:srgbClr val="3D91D7">
              <a:alpha val="8078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571523"/>
            <a:ext cx="12192000" cy="105644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7B93C120-6FAF-4287-B99F-5BA67B4A3E27}"/>
              </a:ext>
            </a:extLst>
          </p:cNvPr>
          <p:cNvSpPr txBox="1">
            <a:spLocks/>
          </p:cNvSpPr>
          <p:nvPr/>
        </p:nvSpPr>
        <p:spPr>
          <a:xfrm>
            <a:off x="825772" y="14659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ВЕБИНАР 2</a:t>
            </a:r>
            <a:endParaRPr lang="ru-RU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DCCA97CE-698D-4FF3-8AFF-B5800EB313D9}"/>
              </a:ext>
            </a:extLst>
          </p:cNvPr>
          <p:cNvSpPr txBox="1">
            <a:spLocks/>
          </p:cNvSpPr>
          <p:nvPr/>
        </p:nvSpPr>
        <p:spPr>
          <a:xfrm>
            <a:off x="825772" y="3601158"/>
            <a:ext cx="10515600" cy="11395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НЕРВНАЯ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219138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09C8B2-BC25-43AD-8D8A-BEE010BAD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492" y="1500325"/>
            <a:ext cx="10515600" cy="932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Важнейшей </a:t>
            </a:r>
            <a:r>
              <a:rPr lang="ru-RU" sz="1800" dirty="0"/>
              <a:t>функцией нейрона является генерация возбуждения и передача нервных импульсов другим клеткам. Нервный импульс, возникший в теле нейрона, пробегает по всему длинному отростку.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26D46CB-235E-4C4A-A469-E14AEC6EE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5"/>
          <a:stretch/>
        </p:blipFill>
        <p:spPr>
          <a:xfrm>
            <a:off x="2974848" y="2610035"/>
            <a:ext cx="6242304" cy="3960487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143000" y="692428"/>
            <a:ext cx="9906000" cy="656978"/>
          </a:xfrm>
          <a:prstGeom prst="rect">
            <a:avLst/>
          </a:prstGeom>
          <a:noFill/>
          <a:ln w="38100">
            <a:solidFill>
              <a:srgbClr val="3D9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8425" y="836251"/>
            <a:ext cx="9675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Нейрон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клетка нервной ткани. Является функциональной единицей нервной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347533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601C19-B721-432C-9487-E9CCDF1D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60" y="587077"/>
            <a:ext cx="11185864" cy="20515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i="1" dirty="0"/>
              <a:t>Нейрогли́я</a:t>
            </a:r>
            <a:r>
              <a:rPr lang="ru-RU" sz="1800" dirty="0"/>
              <a:t>, или просто </a:t>
            </a:r>
            <a:r>
              <a:rPr lang="ru-RU" sz="1800" b="1" i="1" dirty="0" err="1"/>
              <a:t>гли́я</a:t>
            </a:r>
            <a:r>
              <a:rPr lang="ru-RU" sz="1800" dirty="0"/>
              <a:t> — совокупность вспомогательных клеток нервной ткани. Составляет около 40 % объёма ЦНС. Количество глиальных клеток в мозге примерно равно количеству нейронов.</a:t>
            </a:r>
            <a:br>
              <a:rPr lang="ru-RU" sz="1800" dirty="0"/>
            </a:br>
            <a:r>
              <a:rPr lang="ru-RU" sz="1800" dirty="0" err="1"/>
              <a:t>Микроглиальные</a:t>
            </a:r>
            <a:r>
              <a:rPr lang="ru-RU" sz="1800" dirty="0"/>
              <a:t> клетки, хоть и входят в понятие «</a:t>
            </a:r>
            <a:r>
              <a:rPr lang="ru-RU" sz="1800" dirty="0" err="1"/>
              <a:t>глия</a:t>
            </a:r>
            <a:r>
              <a:rPr lang="ru-RU" sz="1800" dirty="0"/>
              <a:t>», не являются собственно нервной тканью, так как имеют </a:t>
            </a:r>
            <a:r>
              <a:rPr lang="ru-RU" sz="1800" dirty="0" err="1"/>
              <a:t>мезодермальное</a:t>
            </a:r>
            <a:r>
              <a:rPr lang="ru-RU" sz="1800" dirty="0"/>
              <a:t> происхождение (соединительные ткани). Они представляют собой мелкие </a:t>
            </a:r>
            <a:r>
              <a:rPr lang="ru-RU" sz="1800" dirty="0" err="1"/>
              <a:t>отростчатые</a:t>
            </a:r>
            <a:r>
              <a:rPr lang="ru-RU" sz="1800" dirty="0"/>
              <a:t> клетки, разбросанные по белому и серому веществу мозга и способные к фагоцитозу.</a:t>
            </a:r>
            <a:br>
              <a:rPr lang="ru-RU" sz="1800" dirty="0"/>
            </a:br>
            <a:r>
              <a:rPr lang="ru-RU" sz="1800" dirty="0" err="1"/>
              <a:t>Макроглия</a:t>
            </a:r>
            <a:r>
              <a:rPr lang="ru-RU" sz="1800" dirty="0"/>
              <a:t> — производная </a:t>
            </a:r>
            <a:r>
              <a:rPr lang="ru-RU" sz="1800" dirty="0" err="1"/>
              <a:t>глиобластов</a:t>
            </a:r>
            <a:r>
              <a:rPr lang="ru-RU" sz="1800" dirty="0"/>
              <a:t>, выполняет опорную, разграничительную, трофическую и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секреторную </a:t>
            </a:r>
            <a:r>
              <a:rPr lang="ru-RU" sz="1800" dirty="0"/>
              <a:t>функции.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DA1C2F2-425D-46F8-9130-5141F385CE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7" y="3171260"/>
            <a:ext cx="3358515" cy="28567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DEB9DDC-28B8-4075-9A2A-9930670DB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48" y="3171260"/>
            <a:ext cx="2488847" cy="3017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EC7702B-0DFE-4A4B-8014-F0B800606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75" y="3171259"/>
            <a:ext cx="4553701" cy="3362733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12" name="Равнобедренный треугольник 11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3" name="Равнобедренный треугольник 12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187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138ECA4-0C9F-4DA6-914F-C2ECD838E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428240"/>
            <a:ext cx="6643396" cy="4982547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9" name="Равнобедренный треугольник 8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Устройство химического синапса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967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4C39F4E9-207D-482D-9272-F1288563C5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4"/>
          <a:stretch/>
        </p:blipFill>
        <p:spPr>
          <a:xfrm>
            <a:off x="838200" y="2450236"/>
            <a:ext cx="5181600" cy="3095203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12664E13-9FB3-4066-85C8-A3C875CA3A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 b="8532"/>
          <a:stretch/>
        </p:blipFill>
        <p:spPr>
          <a:xfrm>
            <a:off x="6172200" y="2272663"/>
            <a:ext cx="5181600" cy="2787588"/>
          </a:xfrm>
        </p:spPr>
      </p:pic>
      <p:grpSp>
        <p:nvGrpSpPr>
          <p:cNvPr id="10" name="Группа 9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11" name="Равнобедренный треугольник 10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2" name="Равнобедренный треугольник 11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Передача возбуждения по нейрону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5186" y="2020559"/>
            <a:ext cx="2464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Возбуждение нейрона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19092" y="2011699"/>
            <a:ext cx="5318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Направление распространения нервного импульса</a:t>
            </a:r>
            <a:endParaRPr lang="ru-RU" b="1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281280" y="2521257"/>
            <a:ext cx="0" cy="2565647"/>
          </a:xfrm>
          <a:prstGeom prst="line">
            <a:avLst/>
          </a:prstGeom>
          <a:ln w="28575">
            <a:solidFill>
              <a:srgbClr val="3D91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83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F3B99B1B-FB91-4D59-8E97-9D78F366AC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82" y="2018799"/>
            <a:ext cx="5731276" cy="429845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D39BB0D5-26C0-4755-BB8E-40B9059E6F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34" y="2069602"/>
            <a:ext cx="5181600" cy="3881139"/>
          </a:xfrm>
        </p:spPr>
      </p:pic>
      <p:grpSp>
        <p:nvGrpSpPr>
          <p:cNvPr id="10" name="Группа 9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11" name="Равнобедренный треугольник 10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2" name="Равнобедренный треугольник 11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Схемы взаимодействия нейронов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188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xmlns="" id="{1C89326F-C13E-46AF-B8E6-39851FF959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07" y="1407320"/>
            <a:ext cx="4869705" cy="4769643"/>
          </a:xfr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xmlns="" id="{49F1583C-F7F5-45EE-B3A5-65E9611A98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140870"/>
            <a:ext cx="5181600" cy="3036093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267CFC24-F7F7-4E71-8CB8-06E65E6DF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07320"/>
            <a:ext cx="4876800" cy="173355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10" name="Равнобедренный треугольник 9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Рецепторы нервных клеток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209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9FBF27-5F0F-4F2A-B27E-CE01241FC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44845" cy="435133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/>
              <a:t>По функциям все нервные клетки разделяются на три типа: чувствительные (передающие в мозг нервные импульсы от органов чувств и внутренних органов), исполнительные (формирующие ответные нервные импульсы и передающие их к соответствующим органам) и вставочные (осуществляющие связь между чувствительными и исполнительными нейронами).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/>
              <a:t>Исполнительные нейроны, управляющие деятельностью человеческого тела, делятся на два типа. Одни из них - двигательные нейроны - посылают нервные импульсы к скелетной мускулатуре, вызывая сокращение мышц, другие контролируют деятельность внутренних органов. Поэтому периферическая нервная система подразделяется на соматическую (управляющую деятельностью скелетных мышц) и вегетативную (регулирующую работу внутренних органов) нервную систему.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C9DAB40F-4734-4268-A770-7288EBBD68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451" y="2534212"/>
            <a:ext cx="5181600" cy="2135176"/>
          </a:xfrm>
        </p:spPr>
      </p:pic>
      <p:grpSp>
        <p:nvGrpSpPr>
          <p:cNvPr id="9" name="Группа 8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10" name="Равнобедренный треугольник 9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Афферентный и эфферентный нервные пути: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79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E1143A-BEEA-4B91-B24B-BC6E8BFF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Нервная система</a:t>
            </a:r>
            <a:br>
              <a:rPr lang="ru-RU" dirty="0"/>
            </a:b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9" name="Равнобедренный треугольник 8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Нервная система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01771" y="1400855"/>
            <a:ext cx="276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Отделы нервной системы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719" y="1734875"/>
            <a:ext cx="66294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2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70BD8-406D-46BC-B449-6F1A48ADC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672" y="365125"/>
            <a:ext cx="9646327" cy="1325563"/>
          </a:xfrm>
        </p:spPr>
        <p:txBody>
          <a:bodyPr>
            <a:noAutofit/>
          </a:bodyPr>
          <a:lstStyle/>
          <a:p>
            <a:r>
              <a:rPr lang="ru-RU" sz="2000" b="1" i="1" dirty="0" err="1"/>
              <a:t>Гомеоста́з</a:t>
            </a:r>
            <a:r>
              <a:rPr lang="ru-RU" sz="2000" dirty="0"/>
              <a:t> — саморегуляция, способность открытой системы сохранять постоянство своего внутреннего состояния посредством скоординированных реакций, направленных на поддержание динамического равновесия.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51A1275-378A-4978-8B4D-1C3B37324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98991"/>
            <a:ext cx="5351015" cy="4724214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900" b="1" i="1" dirty="0"/>
              <a:t>Стресс</a:t>
            </a:r>
            <a:r>
              <a:rPr lang="ru-RU" sz="2900" dirty="0"/>
              <a:t> — совокупность неспецифических адаптационных (нормальных) реакций организма на воздействие различных неблагоприятных факторов–стрессоров (физических или психологических), нарушающее его гомеостаз, а также соответствующее состояние нервной системы организма (или организма в целом).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dirty="0"/>
              <a:t>В медицине, физиологии, психологии выделяют положительную (</a:t>
            </a:r>
            <a:r>
              <a:rPr lang="ru-RU" sz="2900" b="1" dirty="0" err="1"/>
              <a:t>эустресс</a:t>
            </a:r>
            <a:r>
              <a:rPr lang="ru-RU" sz="2900" dirty="0"/>
              <a:t> от др.-греч. </a:t>
            </a:r>
            <a:r>
              <a:rPr lang="ru-RU" sz="2900" dirty="0" err="1"/>
              <a:t>εὖ</a:t>
            </a:r>
            <a:r>
              <a:rPr lang="ru-RU" sz="2900" dirty="0"/>
              <a:t>- «хорошо») и отрицательную (</a:t>
            </a:r>
            <a:r>
              <a:rPr lang="ru-RU" sz="2900" b="1" dirty="0"/>
              <a:t>дистресс</a:t>
            </a:r>
            <a:r>
              <a:rPr lang="ru-RU" sz="2900" dirty="0"/>
              <a:t> от др.-греч. </a:t>
            </a:r>
            <a:r>
              <a:rPr lang="ru-RU" sz="2900" dirty="0" err="1"/>
              <a:t>δυσ</a:t>
            </a:r>
            <a:r>
              <a:rPr lang="ru-RU" sz="2900" dirty="0"/>
              <a:t> «потеря») формы стресса.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dirty="0"/>
              <a:t>По характеру воздействия выделяют нервно-психический, тепловой или холодовой (температурный), световой, </a:t>
            </a:r>
            <a:r>
              <a:rPr lang="ru-RU" sz="2900" dirty="0" err="1"/>
              <a:t>голодовой</a:t>
            </a:r>
            <a:r>
              <a:rPr lang="ru-RU" sz="2900" dirty="0"/>
              <a:t>, лишение сна и другие стрессы (облучения и т. д.).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dirty="0"/>
              <a:t>Каким бы ни был стресс, «хорошим» или «плохим», эмоциональным или физическим (или тем и другим одновременно), воздействие его на организм имеет общие неспецифические черты.</a:t>
            </a:r>
          </a:p>
          <a:p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F9D4A7B-8033-47AA-A259-46F36E302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01" y="3212837"/>
            <a:ext cx="5011398" cy="3337002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143000" y="426113"/>
            <a:ext cx="9906000" cy="1189608"/>
          </a:xfrm>
          <a:prstGeom prst="rect">
            <a:avLst/>
          </a:prstGeom>
          <a:noFill/>
          <a:ln w="38100">
            <a:solidFill>
              <a:srgbClr val="473A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3301" y="1811045"/>
            <a:ext cx="5011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Адапта́ция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(лат.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adapto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«приспособляю») — приспособление строения и функций организма, его органов и клеток к условиям внешней среды. Процессы адаптации направлены на сохранение гомеостаза. </a:t>
            </a:r>
          </a:p>
        </p:txBody>
      </p:sp>
    </p:spTree>
    <p:extLst>
      <p:ext uri="{BB962C8B-B14F-4D97-AF65-F5344CB8AC3E}">
        <p14:creationId xmlns:p14="http://schemas.microsoft.com/office/powerpoint/2010/main" val="19108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9623C50D-97F5-4D8A-AA11-BB24FE15ADA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93359908"/>
              </p:ext>
            </p:extLst>
          </p:nvPr>
        </p:nvGraphicFramePr>
        <p:xfrm>
          <a:off x="1406001" y="1359424"/>
          <a:ext cx="9379998" cy="462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096">
                  <a:extLst>
                    <a:ext uri="{9D8B030D-6E8A-4147-A177-3AD203B41FA5}">
                      <a16:colId xmlns:a16="http://schemas.microsoft.com/office/drawing/2014/main" xmlns="" val="3862155041"/>
                    </a:ext>
                  </a:extLst>
                </a:gridCol>
                <a:gridCol w="2786340">
                  <a:extLst>
                    <a:ext uri="{9D8B030D-6E8A-4147-A177-3AD203B41FA5}">
                      <a16:colId xmlns:a16="http://schemas.microsoft.com/office/drawing/2014/main" xmlns="" val="612140339"/>
                    </a:ext>
                  </a:extLst>
                </a:gridCol>
                <a:gridCol w="2753562">
                  <a:extLst>
                    <a:ext uri="{9D8B030D-6E8A-4147-A177-3AD203B41FA5}">
                      <a16:colId xmlns:a16="http://schemas.microsoft.com/office/drawing/2014/main" xmlns="" val="3634816494"/>
                    </a:ext>
                  </a:extLst>
                </a:gridCol>
              </a:tblGrid>
              <a:tr h="46823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</a:rPr>
                        <a:t>ПОКАЗАТЕЛЬ</a:t>
                      </a:r>
                      <a:endParaRPr lang="ru-RU" sz="140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1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</a:rPr>
                        <a:t>СИМПАТИЧЕСКАЯ НС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1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</a:rPr>
                        <a:t>ПАРАСИМПАТИЧЕСКАЯ НС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1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2923230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Частота сердечных сокращений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607999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Артериальное давление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3517053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Частота дыхания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9720215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Дыхательный объем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Снижение/повышение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087556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Тонус скелетной мускулатуры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1644617"/>
                  </a:ext>
                </a:extLst>
              </a:tr>
              <a:tr h="6689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Тонус гладкой мускулатуры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 моторики и повышение тонуса сфинктеров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 моторики и снижение тонуса сфинктеров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2031874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Кровь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 свертываемости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 свертываемости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476091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Почки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Снижение диуреза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Повышение диуреза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6390330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Тонус ЦНС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Активация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Торможение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8836316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Диаметр бронхов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Расширение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Сужение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6169402"/>
                  </a:ext>
                </a:extLst>
              </a:tr>
              <a:tr h="46823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Энергоемкие ресурсы (обмен веществ)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Распад (катаболизм)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Синтез (анаболизм)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1033547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Деятельность ЖКТ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Угнетение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Активация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7248637"/>
                  </a:ext>
                </a:extLst>
              </a:tr>
              <a:tr h="2675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Диаметр зрачков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Расширение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</a:rPr>
                        <a:t>Сужение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9733058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Вегетативная нервная система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496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B0FBDD86-F90A-4C6F-BD97-4C1485410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846209"/>
              </p:ext>
            </p:extLst>
          </p:nvPr>
        </p:nvGraphicFramePr>
        <p:xfrm>
          <a:off x="1818935" y="828287"/>
          <a:ext cx="8128000" cy="584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265667708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3944135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</a:rPr>
                        <a:t>СНС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1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</a:rPr>
                        <a:t>ПСНС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1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659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Активные суставная гимнастика, </a:t>
                      </a:r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сукшма-вьяяма</a:t>
                      </a:r>
                      <a:endParaRPr lang="ru-RU" sz="1100" b="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Шавасана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443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Сурья Намаскар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Йога-Нидра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329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latin typeface="Arial" panose="020B0604020202020204" pitchFamily="34" charset="0"/>
                        </a:rPr>
                        <a:t>Силовые асаны, статический режим работы</a:t>
                      </a:r>
                    </a:p>
                    <a:p>
                      <a:endParaRPr lang="ru-RU" sz="1100" b="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latin typeface="Arial" panose="020B0604020202020204" pitchFamily="34" charset="0"/>
                        </a:rPr>
                        <a:t>Медитация</a:t>
                      </a:r>
                    </a:p>
                    <a:p>
                      <a:endParaRPr lang="ru-RU" sz="1100" b="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409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Прогибы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Наклоны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127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Скручивания (технически сложные, балансовые)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Скручивания (мягкая динамика, йогатерапевтический режим)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424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Техники, повышающие частоту дыхания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Техники, понижающие частоту дыхания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812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Техники с укорочением дыхательного цикла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Техники с удлинением дыхательного цикла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935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Активные практики на задержках дыхания (кундалини-йога)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Уджайи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978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latin typeface="Arial" panose="020B0604020202020204" pitchFamily="34" charset="0"/>
                        </a:rPr>
                        <a:t>Агнисара-дхаути</a:t>
                      </a:r>
                    </a:p>
                    <a:p>
                      <a:endParaRPr lang="ru-RU" sz="1100" b="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Джаландхара-</a:t>
                      </a:r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бандха</a:t>
                      </a:r>
                      <a:r>
                        <a:rPr lang="ru-RU" sz="1100" b="0" dirty="0">
                          <a:latin typeface="Arial" panose="020B0604020202020204" pitchFamily="34" charset="0"/>
                        </a:rPr>
                        <a:t>, Уддияна-бандха, Мула-</a:t>
                      </a:r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бандха</a:t>
                      </a:r>
                      <a:r>
                        <a:rPr lang="ru-RU" sz="1100" b="0" dirty="0">
                          <a:latin typeface="Arial" panose="020B0604020202020204" pitchFamily="34" charset="0"/>
                        </a:rPr>
                        <a:t> (полные)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627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Наули (при акценте на работу передней брюшной стенки)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Наули (при акценте на вакуумное втягивание)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314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Перевернутые асаны (силовой, балансовый, технически-сложный вариант выполнения)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Перевернутые асаны (йогатерапевтический режим)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85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Кумбхаки</a:t>
                      </a:r>
                      <a:r>
                        <a:rPr lang="ru-RU" sz="1100" b="0" dirty="0">
                          <a:latin typeface="Arial" panose="020B0604020202020204" pitchFamily="34" charset="0"/>
                        </a:rPr>
                        <a:t> (начальный этап освоения)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Кумбхаки</a:t>
                      </a:r>
                      <a:r>
                        <a:rPr lang="ru-RU" sz="1100" b="0" dirty="0">
                          <a:latin typeface="Arial" panose="020B0604020202020204" pitchFamily="34" charset="0"/>
                        </a:rPr>
                        <a:t> (уровень опытного практикующего)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672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Капалабхати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Тратака</a:t>
                      </a:r>
                      <a:endParaRPr lang="ru-RU" sz="1100" b="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902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Arial" panose="020B0604020202020204" pitchFamily="34" charset="0"/>
                        </a:rPr>
                        <a:t>Бхастрика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latin typeface="Arial" panose="020B0604020202020204" pitchFamily="34" charset="0"/>
                        </a:rPr>
                        <a:t>Дришти</a:t>
                      </a:r>
                      <a:endParaRPr lang="ru-RU" sz="1100" b="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1222106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3D91D7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20649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0" y="150907"/>
            <a:ext cx="12192000" cy="514918"/>
          </a:xfrm>
          <a:prstGeom prst="rect">
            <a:avLst/>
          </a:prstGeom>
          <a:solidFill>
            <a:srgbClr val="3D91D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38200" y="-2544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техник йоги на ВНС</a:t>
            </a:r>
          </a:p>
        </p:txBody>
      </p:sp>
    </p:spTree>
    <p:extLst>
      <p:ext uri="{BB962C8B-B14F-4D97-AF65-F5344CB8AC3E}">
        <p14:creationId xmlns:p14="http://schemas.microsoft.com/office/powerpoint/2010/main" val="318063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378</Words>
  <Application>Microsoft Office PowerPoint</Application>
  <PresentationFormat>Произвольный</PresentationFormat>
  <Paragraphs>97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  Важнейшей функцией нейрона является генерация возбуждения и передача нервных импульсов другим клеткам. Нервный импульс, возникший в теле нейрона, пробегает по всему длинному отростку. </vt:lpstr>
      <vt:lpstr>Нейрогли́я, или просто гли́я — совокупность вспомогательных клеток нервной ткани. Составляет около 40 % объёма ЦНС. Количество глиальных клеток в мозге примерно равно количеству нейронов. Микроглиальные клетки, хоть и входят в понятие «глия», не являются собственно нервной тканью, так как имеют мезодермальное происхождение (соединительные ткани). Они представляют собой мелкие отростчатые клетки, разбросанные по белому и серому веществу мозга и способные к фагоцитозу. Макроглия — производная глиобластов, выполняет опорную, разграничительную, трофическую и  секреторную функции.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Нервная система </vt:lpstr>
      <vt:lpstr>Гомеоста́з — саморегуляция, способность открытой системы сохранять постоянство своего внутреннего состояния посредством скоординированных реакций, направленных на поддержание динамического равновесия.</vt:lpstr>
      <vt:lpstr>Презентация PowerPoint</vt:lpstr>
      <vt:lpstr>Влияние техник йоги на ВНС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НЕРВНАЯ СИСТЕМА</dc:title>
  <dc:creator>Николай Шатский</dc:creator>
  <cp:lastModifiedBy>Пользователь Windows</cp:lastModifiedBy>
  <cp:revision>9</cp:revision>
  <dcterms:created xsi:type="dcterms:W3CDTF">2019-07-04T10:23:47Z</dcterms:created>
  <dcterms:modified xsi:type="dcterms:W3CDTF">2019-07-10T16:47:55Z</dcterms:modified>
</cp:coreProperties>
</file>