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7" r:id="rId4"/>
    <p:sldId id="258" r:id="rId5"/>
    <p:sldId id="265" r:id="rId6"/>
    <p:sldId id="259" r:id="rId7"/>
    <p:sldId id="260" r:id="rId8"/>
    <p:sldId id="266" r:id="rId9"/>
    <p:sldId id="261" r:id="rId10"/>
    <p:sldId id="262" r:id="rId11"/>
    <p:sldId id="263" r:id="rId12"/>
    <p:sldId id="267" r:id="rId13"/>
    <p:sldId id="272" r:id="rId14"/>
    <p:sldId id="268" r:id="rId15"/>
    <p:sldId id="269" r:id="rId16"/>
    <p:sldId id="270" r:id="rId17"/>
    <p:sldId id="271" r:id="rId18"/>
    <p:sldId id="282" r:id="rId19"/>
    <p:sldId id="281" r:id="rId20"/>
    <p:sldId id="273" r:id="rId21"/>
    <p:sldId id="280" r:id="rId22"/>
    <p:sldId id="275" r:id="rId23"/>
    <p:sldId id="274" r:id="rId24"/>
    <p:sldId id="276" r:id="rId25"/>
    <p:sldId id="277" r:id="rId26"/>
    <p:sldId id="278" r:id="rId27"/>
    <p:sldId id="279" r:id="rId28"/>
    <p:sldId id="283" r:id="rId29"/>
    <p:sldId id="284" r:id="rId30"/>
    <p:sldId id="285" r:id="rId31"/>
    <p:sldId id="286" r:id="rId32"/>
    <p:sldId id="287" r:id="rId3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0692C3-E786-420A-91FC-09D0E5AEF2DF}" v="111" dt="2019-07-20T12:25:14.632"/>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627" autoAdjust="0"/>
  </p:normalViewPr>
  <p:slideViewPr>
    <p:cSldViewPr snapToGrid="0">
      <p:cViewPr varScale="1">
        <p:scale>
          <a:sx n="97" d="100"/>
          <a:sy n="97" d="100"/>
        </p:scale>
        <p:origin x="-1068"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Николай Шатский" userId="53f7b89273206c2c" providerId="LiveId" clId="{220692C3-E786-420A-91FC-09D0E5AEF2DF}"/>
    <pc:docChg chg="undo custSel mod addSld modSld sldOrd">
      <pc:chgData name="Николай Шатский" userId="53f7b89273206c2c" providerId="LiveId" clId="{220692C3-E786-420A-91FC-09D0E5AEF2DF}" dt="2019-07-20T12:28:21.400" v="2099" actId="14100"/>
      <pc:docMkLst>
        <pc:docMk/>
      </pc:docMkLst>
      <pc:sldChg chg="addSp delSp modSp add mod setBg">
        <pc:chgData name="Николай Шатский" userId="53f7b89273206c2c" providerId="LiveId" clId="{220692C3-E786-420A-91FC-09D0E5AEF2DF}" dt="2019-07-20T12:26:21.938" v="2098" actId="20577"/>
        <pc:sldMkLst>
          <pc:docMk/>
          <pc:sldMk cId="216530687" sldId="256"/>
        </pc:sldMkLst>
        <pc:spChg chg="mod">
          <ac:chgData name="Николай Шатский" userId="53f7b89273206c2c" providerId="LiveId" clId="{220692C3-E786-420A-91FC-09D0E5AEF2DF}" dt="2019-07-20T12:26:21.938" v="2098" actId="20577"/>
          <ac:spMkLst>
            <pc:docMk/>
            <pc:sldMk cId="216530687" sldId="256"/>
            <ac:spMk id="2" creationId="{FFCDFCDC-CB97-454E-9EAF-0239C59D629C}"/>
          </ac:spMkLst>
        </pc:spChg>
        <pc:spChg chg="del">
          <ac:chgData name="Николай Шатский" userId="53f7b89273206c2c" providerId="LiveId" clId="{220692C3-E786-420A-91FC-09D0E5AEF2DF}" dt="2019-07-20T10:32:52.724" v="79" actId="478"/>
          <ac:spMkLst>
            <pc:docMk/>
            <pc:sldMk cId="216530687" sldId="256"/>
            <ac:spMk id="3" creationId="{0BF335FA-B106-42D0-AC19-44C573CB1697}"/>
          </ac:spMkLst>
        </pc:spChg>
        <pc:spChg chg="add">
          <ac:chgData name="Николай Шатский" userId="53f7b89273206c2c" providerId="LiveId" clId="{220692C3-E786-420A-91FC-09D0E5AEF2DF}" dt="2019-07-20T10:35:15.043" v="91" actId="26606"/>
          <ac:spMkLst>
            <pc:docMk/>
            <pc:sldMk cId="216530687" sldId="256"/>
            <ac:spMk id="10" creationId="{AB45A142-4255-493C-8284-5D566C121B10}"/>
          </ac:spMkLst>
        </pc:spChg>
        <pc:picChg chg="add mod">
          <ac:chgData name="Николай Шатский" userId="53f7b89273206c2c" providerId="LiveId" clId="{220692C3-E786-420A-91FC-09D0E5AEF2DF}" dt="2019-07-20T10:35:15.043" v="91" actId="26606"/>
          <ac:picMkLst>
            <pc:docMk/>
            <pc:sldMk cId="216530687" sldId="256"/>
            <ac:picMk id="5" creationId="{71A9195F-D3AA-4BAC-B6B4-F8B8F9D0EEAC}"/>
          </ac:picMkLst>
        </pc:picChg>
        <pc:cxnChg chg="add">
          <ac:chgData name="Николай Шатский" userId="53f7b89273206c2c" providerId="LiveId" clId="{220692C3-E786-420A-91FC-09D0E5AEF2DF}" dt="2019-07-20T10:35:15.043" v="91" actId="26606"/>
          <ac:cxnSpMkLst>
            <pc:docMk/>
            <pc:sldMk cId="216530687" sldId="256"/>
            <ac:cxnSpMk id="12" creationId="{38FB9660-F42F-4313-BBC4-47C007FE484C}"/>
          </ac:cxnSpMkLst>
        </pc:cxnChg>
      </pc:sldChg>
      <pc:sldChg chg="addSp delSp modSp add">
        <pc:chgData name="Николай Шатский" userId="53f7b89273206c2c" providerId="LiveId" clId="{220692C3-E786-420A-91FC-09D0E5AEF2DF}" dt="2019-07-20T10:46:58.116" v="261" actId="20577"/>
        <pc:sldMkLst>
          <pc:docMk/>
          <pc:sldMk cId="3814862231" sldId="257"/>
        </pc:sldMkLst>
        <pc:spChg chg="mod">
          <ac:chgData name="Николай Шатский" userId="53f7b89273206c2c" providerId="LiveId" clId="{220692C3-E786-420A-91FC-09D0E5AEF2DF}" dt="2019-07-20T10:46:58.116" v="261" actId="20577"/>
          <ac:spMkLst>
            <pc:docMk/>
            <pc:sldMk cId="3814862231" sldId="257"/>
            <ac:spMk id="2" creationId="{A9E07D2A-CF99-41C5-8F3F-4BD81003CE63}"/>
          </ac:spMkLst>
        </pc:spChg>
        <pc:spChg chg="del">
          <ac:chgData name="Николай Шатский" userId="53f7b89273206c2c" providerId="LiveId" clId="{220692C3-E786-420A-91FC-09D0E5AEF2DF}" dt="2019-07-20T10:41:48.558" v="130" actId="931"/>
          <ac:spMkLst>
            <pc:docMk/>
            <pc:sldMk cId="3814862231" sldId="257"/>
            <ac:spMk id="3" creationId="{8BA258F1-B24E-41CB-85CF-9B88A9625FD1}"/>
          </ac:spMkLst>
        </pc:spChg>
        <pc:picChg chg="add mod">
          <ac:chgData name="Николай Шатский" userId="53f7b89273206c2c" providerId="LiveId" clId="{220692C3-E786-420A-91FC-09D0E5AEF2DF}" dt="2019-07-20T10:41:48.558" v="130" actId="931"/>
          <ac:picMkLst>
            <pc:docMk/>
            <pc:sldMk cId="3814862231" sldId="257"/>
            <ac:picMk id="5" creationId="{13A55B42-9847-4EE3-BE87-F5AF804E43E8}"/>
          </ac:picMkLst>
        </pc:picChg>
      </pc:sldChg>
      <pc:sldChg chg="addSp delSp modSp add">
        <pc:chgData name="Николай Шатский" userId="53f7b89273206c2c" providerId="LiveId" clId="{220692C3-E786-420A-91FC-09D0E5AEF2DF}" dt="2019-07-20T10:42:18.713" v="133" actId="931"/>
        <pc:sldMkLst>
          <pc:docMk/>
          <pc:sldMk cId="1601891526" sldId="258"/>
        </pc:sldMkLst>
        <pc:spChg chg="mod">
          <ac:chgData name="Николай Шатский" userId="53f7b89273206c2c" providerId="LiveId" clId="{220692C3-E786-420A-91FC-09D0E5AEF2DF}" dt="2019-07-20T10:42:02.368" v="131"/>
          <ac:spMkLst>
            <pc:docMk/>
            <pc:sldMk cId="1601891526" sldId="258"/>
            <ac:spMk id="2" creationId="{A4BFE759-CF5D-43C1-A3BD-E844E6279A3E}"/>
          </ac:spMkLst>
        </pc:spChg>
        <pc:spChg chg="del">
          <ac:chgData name="Николай Шатский" userId="53f7b89273206c2c" providerId="LiveId" clId="{220692C3-E786-420A-91FC-09D0E5AEF2DF}" dt="2019-07-20T10:42:18.713" v="133" actId="931"/>
          <ac:spMkLst>
            <pc:docMk/>
            <pc:sldMk cId="1601891526" sldId="258"/>
            <ac:spMk id="3" creationId="{CE8BA449-5661-4192-B798-D8336E81BCD7}"/>
          </ac:spMkLst>
        </pc:spChg>
        <pc:picChg chg="add mod">
          <ac:chgData name="Николай Шатский" userId="53f7b89273206c2c" providerId="LiveId" clId="{220692C3-E786-420A-91FC-09D0E5AEF2DF}" dt="2019-07-20T10:42:18.713" v="133" actId="931"/>
          <ac:picMkLst>
            <pc:docMk/>
            <pc:sldMk cId="1601891526" sldId="258"/>
            <ac:picMk id="5" creationId="{822F14B8-B265-400F-A699-786B260F87F8}"/>
          </ac:picMkLst>
        </pc:picChg>
      </pc:sldChg>
      <pc:sldChg chg="addSp delSp modSp add">
        <pc:chgData name="Николай Шатский" userId="53f7b89273206c2c" providerId="LiveId" clId="{220692C3-E786-420A-91FC-09D0E5AEF2DF}" dt="2019-07-20T10:43:07.869" v="135" actId="931"/>
        <pc:sldMkLst>
          <pc:docMk/>
          <pc:sldMk cId="2545227451" sldId="259"/>
        </pc:sldMkLst>
        <pc:spChg chg="mod">
          <ac:chgData name="Николай Шатский" userId="53f7b89273206c2c" providerId="LiveId" clId="{220692C3-E786-420A-91FC-09D0E5AEF2DF}" dt="2019-07-20T10:43:00.073" v="134"/>
          <ac:spMkLst>
            <pc:docMk/>
            <pc:sldMk cId="2545227451" sldId="259"/>
            <ac:spMk id="2" creationId="{ECDA22D2-DE1A-463B-A143-88CFF331A355}"/>
          </ac:spMkLst>
        </pc:spChg>
        <pc:spChg chg="del">
          <ac:chgData name="Николай Шатский" userId="53f7b89273206c2c" providerId="LiveId" clId="{220692C3-E786-420A-91FC-09D0E5AEF2DF}" dt="2019-07-20T10:43:07.869" v="135" actId="931"/>
          <ac:spMkLst>
            <pc:docMk/>
            <pc:sldMk cId="2545227451" sldId="259"/>
            <ac:spMk id="3" creationId="{AAD7AC56-0AA0-4BED-B093-98F919D4C51C}"/>
          </ac:spMkLst>
        </pc:spChg>
        <pc:picChg chg="add mod">
          <ac:chgData name="Николай Шатский" userId="53f7b89273206c2c" providerId="LiveId" clId="{220692C3-E786-420A-91FC-09D0E5AEF2DF}" dt="2019-07-20T10:43:07.869" v="135" actId="931"/>
          <ac:picMkLst>
            <pc:docMk/>
            <pc:sldMk cId="2545227451" sldId="259"/>
            <ac:picMk id="5" creationId="{058DD0CA-2046-429C-A265-EA724DC133B4}"/>
          </ac:picMkLst>
        </pc:picChg>
      </pc:sldChg>
      <pc:sldChg chg="addSp delSp modSp add">
        <pc:chgData name="Николай Шатский" userId="53f7b89273206c2c" providerId="LiveId" clId="{220692C3-E786-420A-91FC-09D0E5AEF2DF}" dt="2019-07-20T10:47:29.696" v="291" actId="20577"/>
        <pc:sldMkLst>
          <pc:docMk/>
          <pc:sldMk cId="555045489" sldId="260"/>
        </pc:sldMkLst>
        <pc:spChg chg="mod">
          <ac:chgData name="Николай Шатский" userId="53f7b89273206c2c" providerId="LiveId" clId="{220692C3-E786-420A-91FC-09D0E5AEF2DF}" dt="2019-07-20T10:47:29.696" v="291" actId="20577"/>
          <ac:spMkLst>
            <pc:docMk/>
            <pc:sldMk cId="555045489" sldId="260"/>
            <ac:spMk id="2" creationId="{158C0E5B-EC1D-4E2B-AF32-AA9A53E6E673}"/>
          </ac:spMkLst>
        </pc:spChg>
        <pc:spChg chg="del">
          <ac:chgData name="Николай Шатский" userId="53f7b89273206c2c" providerId="LiveId" clId="{220692C3-E786-420A-91FC-09D0E5AEF2DF}" dt="2019-07-20T10:44:07.306" v="158" actId="931"/>
          <ac:spMkLst>
            <pc:docMk/>
            <pc:sldMk cId="555045489" sldId="260"/>
            <ac:spMk id="3" creationId="{D09684A7-E6E6-47EA-A1C9-C2835ABF9BB5}"/>
          </ac:spMkLst>
        </pc:spChg>
        <pc:picChg chg="add mod">
          <ac:chgData name="Николай Шатский" userId="53f7b89273206c2c" providerId="LiveId" clId="{220692C3-E786-420A-91FC-09D0E5AEF2DF}" dt="2019-07-20T10:44:07.306" v="158" actId="931"/>
          <ac:picMkLst>
            <pc:docMk/>
            <pc:sldMk cId="555045489" sldId="260"/>
            <ac:picMk id="5" creationId="{16CCE643-95F8-4B33-8E99-3C3661CEBA53}"/>
          </ac:picMkLst>
        </pc:picChg>
      </pc:sldChg>
      <pc:sldChg chg="addSp delSp modSp add">
        <pc:chgData name="Николай Шатский" userId="53f7b89273206c2c" providerId="LiveId" clId="{220692C3-E786-420A-91FC-09D0E5AEF2DF}" dt="2019-07-20T10:52:29.546" v="393" actId="20577"/>
        <pc:sldMkLst>
          <pc:docMk/>
          <pc:sldMk cId="3238223793" sldId="261"/>
        </pc:sldMkLst>
        <pc:spChg chg="mod">
          <ac:chgData name="Николай Шатский" userId="53f7b89273206c2c" providerId="LiveId" clId="{220692C3-E786-420A-91FC-09D0E5AEF2DF}" dt="2019-07-20T10:52:29.546" v="393" actId="20577"/>
          <ac:spMkLst>
            <pc:docMk/>
            <pc:sldMk cId="3238223793" sldId="261"/>
            <ac:spMk id="2" creationId="{D6846B16-DB2A-461D-85D2-91CC5447DC9E}"/>
          </ac:spMkLst>
        </pc:spChg>
        <pc:spChg chg="del">
          <ac:chgData name="Николай Шатский" userId="53f7b89273206c2c" providerId="LiveId" clId="{220692C3-E786-420A-91FC-09D0E5AEF2DF}" dt="2019-07-20T10:50:40.276" v="344" actId="931"/>
          <ac:spMkLst>
            <pc:docMk/>
            <pc:sldMk cId="3238223793" sldId="261"/>
            <ac:spMk id="3" creationId="{01925C5A-5E90-4B27-84B2-06CDA54D74A2}"/>
          </ac:spMkLst>
        </pc:spChg>
        <pc:picChg chg="add mod">
          <ac:chgData name="Николай Шатский" userId="53f7b89273206c2c" providerId="LiveId" clId="{220692C3-E786-420A-91FC-09D0E5AEF2DF}" dt="2019-07-20T10:50:42.844" v="345" actId="1076"/>
          <ac:picMkLst>
            <pc:docMk/>
            <pc:sldMk cId="3238223793" sldId="261"/>
            <ac:picMk id="5" creationId="{D203C459-25F8-44EF-A58A-D4F1ECAD8D7F}"/>
          </ac:picMkLst>
        </pc:picChg>
      </pc:sldChg>
      <pc:sldChg chg="addSp delSp modSp add">
        <pc:chgData name="Николай Шатский" userId="53f7b89273206c2c" providerId="LiveId" clId="{220692C3-E786-420A-91FC-09D0E5AEF2DF}" dt="2019-07-20T10:55:04.102" v="423" actId="1076"/>
        <pc:sldMkLst>
          <pc:docMk/>
          <pc:sldMk cId="1316360863" sldId="262"/>
        </pc:sldMkLst>
        <pc:spChg chg="mod">
          <ac:chgData name="Николай Шатский" userId="53f7b89273206c2c" providerId="LiveId" clId="{220692C3-E786-420A-91FC-09D0E5AEF2DF}" dt="2019-07-20T10:54:43.400" v="418" actId="20577"/>
          <ac:spMkLst>
            <pc:docMk/>
            <pc:sldMk cId="1316360863" sldId="262"/>
            <ac:spMk id="2" creationId="{8E9AAE7D-5F37-46AF-8647-B82EBCF5ECB5}"/>
          </ac:spMkLst>
        </pc:spChg>
        <pc:spChg chg="del">
          <ac:chgData name="Николай Шатский" userId="53f7b89273206c2c" providerId="LiveId" clId="{220692C3-E786-420A-91FC-09D0E5AEF2DF}" dt="2019-07-20T10:54:50.282" v="419" actId="931"/>
          <ac:spMkLst>
            <pc:docMk/>
            <pc:sldMk cId="1316360863" sldId="262"/>
            <ac:spMk id="3" creationId="{BD0820E2-9FC6-4E44-AC07-5B62C4FE62F7}"/>
          </ac:spMkLst>
        </pc:spChg>
        <pc:picChg chg="add mod">
          <ac:chgData name="Николай Шатский" userId="53f7b89273206c2c" providerId="LiveId" clId="{220692C3-E786-420A-91FC-09D0E5AEF2DF}" dt="2019-07-20T10:54:54.812" v="421" actId="14100"/>
          <ac:picMkLst>
            <pc:docMk/>
            <pc:sldMk cId="1316360863" sldId="262"/>
            <ac:picMk id="5" creationId="{E503905F-B8F3-402C-9F93-E68336DFD353}"/>
          </ac:picMkLst>
        </pc:picChg>
        <pc:picChg chg="add mod">
          <ac:chgData name="Николай Шатский" userId="53f7b89273206c2c" providerId="LiveId" clId="{220692C3-E786-420A-91FC-09D0E5AEF2DF}" dt="2019-07-20T10:55:04.102" v="423" actId="1076"/>
          <ac:picMkLst>
            <pc:docMk/>
            <pc:sldMk cId="1316360863" sldId="262"/>
            <ac:picMk id="7" creationId="{D91CE047-F025-480E-9A8C-94C6B8619E98}"/>
          </ac:picMkLst>
        </pc:picChg>
      </pc:sldChg>
      <pc:sldChg chg="addSp delSp modSp add">
        <pc:chgData name="Николай Шатский" userId="53f7b89273206c2c" providerId="LiveId" clId="{220692C3-E786-420A-91FC-09D0E5AEF2DF}" dt="2019-07-20T11:00:20.235" v="446" actId="14100"/>
        <pc:sldMkLst>
          <pc:docMk/>
          <pc:sldMk cId="2337319205" sldId="263"/>
        </pc:sldMkLst>
        <pc:spChg chg="mod">
          <ac:chgData name="Николай Шатский" userId="53f7b89273206c2c" providerId="LiveId" clId="{220692C3-E786-420A-91FC-09D0E5AEF2DF}" dt="2019-07-20T10:55:25.220" v="444" actId="20577"/>
          <ac:spMkLst>
            <pc:docMk/>
            <pc:sldMk cId="2337319205" sldId="263"/>
            <ac:spMk id="2" creationId="{8472ABF9-419C-4A04-8BE3-E5A85316E54F}"/>
          </ac:spMkLst>
        </pc:spChg>
        <pc:spChg chg="del">
          <ac:chgData name="Николай Шатский" userId="53f7b89273206c2c" providerId="LiveId" clId="{220692C3-E786-420A-91FC-09D0E5AEF2DF}" dt="2019-07-20T11:00:16.012" v="445" actId="931"/>
          <ac:spMkLst>
            <pc:docMk/>
            <pc:sldMk cId="2337319205" sldId="263"/>
            <ac:spMk id="3" creationId="{172D7410-050D-4541-AD42-03294FBDCEA2}"/>
          </ac:spMkLst>
        </pc:spChg>
        <pc:picChg chg="add mod">
          <ac:chgData name="Николай Шатский" userId="53f7b89273206c2c" providerId="LiveId" clId="{220692C3-E786-420A-91FC-09D0E5AEF2DF}" dt="2019-07-20T11:00:20.235" v="446" actId="14100"/>
          <ac:picMkLst>
            <pc:docMk/>
            <pc:sldMk cId="2337319205" sldId="263"/>
            <ac:picMk id="5" creationId="{A0E150D9-7EAD-4B46-B85D-9BB1CB3C9642}"/>
          </ac:picMkLst>
        </pc:picChg>
      </pc:sldChg>
      <pc:sldChg chg="addSp delSp modSp add">
        <pc:chgData name="Николай Шатский" userId="53f7b89273206c2c" providerId="LiveId" clId="{220692C3-E786-420A-91FC-09D0E5AEF2DF}" dt="2019-07-20T10:47:11.608" v="269" actId="20577"/>
        <pc:sldMkLst>
          <pc:docMk/>
          <pc:sldMk cId="2268449388" sldId="264"/>
        </pc:sldMkLst>
        <pc:spChg chg="mod">
          <ac:chgData name="Николай Шатский" userId="53f7b89273206c2c" providerId="LiveId" clId="{220692C3-E786-420A-91FC-09D0E5AEF2DF}" dt="2019-07-20T10:47:11.608" v="269" actId="20577"/>
          <ac:spMkLst>
            <pc:docMk/>
            <pc:sldMk cId="2268449388" sldId="264"/>
            <ac:spMk id="2" creationId="{9F1E6B45-4FEA-4099-A97D-741F3CDEA118}"/>
          </ac:spMkLst>
        </pc:spChg>
        <pc:spChg chg="del">
          <ac:chgData name="Николай Шатский" userId="53f7b89273206c2c" providerId="LiveId" clId="{220692C3-E786-420A-91FC-09D0E5AEF2DF}" dt="2019-07-20T10:46:23.849" v="231" actId="931"/>
          <ac:spMkLst>
            <pc:docMk/>
            <pc:sldMk cId="2268449388" sldId="264"/>
            <ac:spMk id="3" creationId="{EFD7CA99-4327-4327-83BC-E19763FF6988}"/>
          </ac:spMkLst>
        </pc:spChg>
        <pc:picChg chg="add mod">
          <ac:chgData name="Николай Шатский" userId="53f7b89273206c2c" providerId="LiveId" clId="{220692C3-E786-420A-91FC-09D0E5AEF2DF}" dt="2019-07-20T10:46:23.849" v="231" actId="931"/>
          <ac:picMkLst>
            <pc:docMk/>
            <pc:sldMk cId="2268449388" sldId="264"/>
            <ac:picMk id="5" creationId="{B2D3828A-02AB-457A-88BF-5C020EC289A7}"/>
          </ac:picMkLst>
        </pc:picChg>
      </pc:sldChg>
      <pc:sldChg chg="addSp delSp modSp add">
        <pc:chgData name="Николай Шатский" userId="53f7b89273206c2c" providerId="LiveId" clId="{220692C3-E786-420A-91FC-09D0E5AEF2DF}" dt="2019-07-20T10:49:01.503" v="327" actId="20577"/>
        <pc:sldMkLst>
          <pc:docMk/>
          <pc:sldMk cId="1873477497" sldId="265"/>
        </pc:sldMkLst>
        <pc:spChg chg="mod">
          <ac:chgData name="Николай Шатский" userId="53f7b89273206c2c" providerId="LiveId" clId="{220692C3-E786-420A-91FC-09D0E5AEF2DF}" dt="2019-07-20T10:49:01.503" v="327" actId="20577"/>
          <ac:spMkLst>
            <pc:docMk/>
            <pc:sldMk cId="1873477497" sldId="265"/>
            <ac:spMk id="2" creationId="{55011199-447E-448C-A9FB-4C1713550DAF}"/>
          </ac:spMkLst>
        </pc:spChg>
        <pc:spChg chg="del">
          <ac:chgData name="Николай Шатский" userId="53f7b89273206c2c" providerId="LiveId" clId="{220692C3-E786-420A-91FC-09D0E5AEF2DF}" dt="2019-07-20T10:48:42.023" v="314" actId="931"/>
          <ac:spMkLst>
            <pc:docMk/>
            <pc:sldMk cId="1873477497" sldId="265"/>
            <ac:spMk id="3" creationId="{5293B40C-E1A2-4499-BF14-69CFA9D13CFD}"/>
          </ac:spMkLst>
        </pc:spChg>
        <pc:picChg chg="add mod">
          <ac:chgData name="Николай Шатский" userId="53f7b89273206c2c" providerId="LiveId" clId="{220692C3-E786-420A-91FC-09D0E5AEF2DF}" dt="2019-07-20T10:48:45.199" v="315" actId="1076"/>
          <ac:picMkLst>
            <pc:docMk/>
            <pc:sldMk cId="1873477497" sldId="265"/>
            <ac:picMk id="5" creationId="{DA6EA3CD-77EE-423C-B0EA-74DB554A711C}"/>
          </ac:picMkLst>
        </pc:picChg>
      </pc:sldChg>
      <pc:sldChg chg="addSp delSp modSp add">
        <pc:chgData name="Николай Шатский" userId="53f7b89273206c2c" providerId="LiveId" clId="{220692C3-E786-420A-91FC-09D0E5AEF2DF}" dt="2019-07-20T10:53:08.424" v="402" actId="14100"/>
        <pc:sldMkLst>
          <pc:docMk/>
          <pc:sldMk cId="2827347135" sldId="266"/>
        </pc:sldMkLst>
        <pc:spChg chg="mod">
          <ac:chgData name="Николай Шатский" userId="53f7b89273206c2c" providerId="LiveId" clId="{220692C3-E786-420A-91FC-09D0E5AEF2DF}" dt="2019-07-20T10:52:13.766" v="379"/>
          <ac:spMkLst>
            <pc:docMk/>
            <pc:sldMk cId="2827347135" sldId="266"/>
            <ac:spMk id="2" creationId="{249B463B-210D-4E81-83F4-C0CFD3698F19}"/>
          </ac:spMkLst>
        </pc:spChg>
        <pc:spChg chg="del">
          <ac:chgData name="Николай Шатский" userId="53f7b89273206c2c" providerId="LiveId" clId="{220692C3-E786-420A-91FC-09D0E5AEF2DF}" dt="2019-07-20T10:52:39.114" v="394" actId="931"/>
          <ac:spMkLst>
            <pc:docMk/>
            <pc:sldMk cId="2827347135" sldId="266"/>
            <ac:spMk id="3" creationId="{8E421370-F157-48F1-8225-058E22A87FA8}"/>
          </ac:spMkLst>
        </pc:spChg>
        <pc:picChg chg="add mod">
          <ac:chgData name="Николай Шатский" userId="53f7b89273206c2c" providerId="LiveId" clId="{220692C3-E786-420A-91FC-09D0E5AEF2DF}" dt="2019-07-20T10:53:08.424" v="402" actId="14100"/>
          <ac:picMkLst>
            <pc:docMk/>
            <pc:sldMk cId="2827347135" sldId="266"/>
            <ac:picMk id="5" creationId="{63FA25AE-368F-4840-A357-8594B4DFA170}"/>
          </ac:picMkLst>
        </pc:picChg>
        <pc:picChg chg="add mod">
          <ac:chgData name="Николай Шатский" userId="53f7b89273206c2c" providerId="LiveId" clId="{220692C3-E786-420A-91FC-09D0E5AEF2DF}" dt="2019-07-20T10:53:05.735" v="401" actId="14100"/>
          <ac:picMkLst>
            <pc:docMk/>
            <pc:sldMk cId="2827347135" sldId="266"/>
            <ac:picMk id="7" creationId="{B2027F9D-7A87-4706-B008-4C9E47D6F5DD}"/>
          </ac:picMkLst>
        </pc:picChg>
      </pc:sldChg>
      <pc:sldChg chg="addSp delSp modSp add">
        <pc:chgData name="Николай Шатский" userId="53f7b89273206c2c" providerId="LiveId" clId="{220692C3-E786-420A-91FC-09D0E5AEF2DF}" dt="2019-07-20T11:02:48.756" v="464" actId="1076"/>
        <pc:sldMkLst>
          <pc:docMk/>
          <pc:sldMk cId="4111191525" sldId="267"/>
        </pc:sldMkLst>
        <pc:spChg chg="mod">
          <ac:chgData name="Николай Шатский" userId="53f7b89273206c2c" providerId="LiveId" clId="{220692C3-E786-420A-91FC-09D0E5AEF2DF}" dt="2019-07-20T11:01:30.014" v="458" actId="1076"/>
          <ac:spMkLst>
            <pc:docMk/>
            <pc:sldMk cId="4111191525" sldId="267"/>
            <ac:spMk id="2" creationId="{3F9FE4F8-BD9C-43F0-8733-89C9BAFCB830}"/>
          </ac:spMkLst>
        </pc:spChg>
        <pc:spChg chg="del">
          <ac:chgData name="Николай Шатский" userId="53f7b89273206c2c" providerId="LiveId" clId="{220692C3-E786-420A-91FC-09D0E5AEF2DF}" dt="2019-07-20T11:00:43.120" v="453" actId="931"/>
          <ac:spMkLst>
            <pc:docMk/>
            <pc:sldMk cId="4111191525" sldId="267"/>
            <ac:spMk id="3" creationId="{B71B5D93-3E17-4D67-8CB0-722991E276B0}"/>
          </ac:spMkLst>
        </pc:spChg>
        <pc:spChg chg="add mod">
          <ac:chgData name="Николай Шатский" userId="53f7b89273206c2c" providerId="LiveId" clId="{220692C3-E786-420A-91FC-09D0E5AEF2DF}" dt="2019-07-20T11:02:42.680" v="463" actId="27636"/>
          <ac:spMkLst>
            <pc:docMk/>
            <pc:sldMk cId="4111191525" sldId="267"/>
            <ac:spMk id="6" creationId="{02272C84-F744-4B31-906A-7A9F64A5F4A7}"/>
          </ac:spMkLst>
        </pc:spChg>
        <pc:picChg chg="add mod">
          <ac:chgData name="Николай Шатский" userId="53f7b89273206c2c" providerId="LiveId" clId="{220692C3-E786-420A-91FC-09D0E5AEF2DF}" dt="2019-07-20T11:02:48.756" v="464" actId="1076"/>
          <ac:picMkLst>
            <pc:docMk/>
            <pc:sldMk cId="4111191525" sldId="267"/>
            <ac:picMk id="5" creationId="{430AAF90-5912-4014-BB82-A9D792759547}"/>
          </ac:picMkLst>
        </pc:picChg>
      </pc:sldChg>
      <pc:sldChg chg="addSp delSp modSp add setBg">
        <pc:chgData name="Николай Шатский" userId="53f7b89273206c2c" providerId="LiveId" clId="{220692C3-E786-420A-91FC-09D0E5AEF2DF}" dt="2019-07-20T11:16:21.558" v="576" actId="1076"/>
        <pc:sldMkLst>
          <pc:docMk/>
          <pc:sldMk cId="3391710478" sldId="268"/>
        </pc:sldMkLst>
        <pc:spChg chg="mod">
          <ac:chgData name="Николай Шатский" userId="53f7b89273206c2c" providerId="LiveId" clId="{220692C3-E786-420A-91FC-09D0E5AEF2DF}" dt="2019-07-20T11:05:05.999" v="498" actId="20577"/>
          <ac:spMkLst>
            <pc:docMk/>
            <pc:sldMk cId="3391710478" sldId="268"/>
            <ac:spMk id="2" creationId="{5AC46841-304B-44C4-87CD-8A2484F2117B}"/>
          </ac:spMkLst>
        </pc:spChg>
        <pc:spChg chg="add del mod">
          <ac:chgData name="Николай Шатский" userId="53f7b89273206c2c" providerId="LiveId" clId="{220692C3-E786-420A-91FC-09D0E5AEF2DF}" dt="2019-07-20T11:13:52.305" v="571" actId="20577"/>
          <ac:spMkLst>
            <pc:docMk/>
            <pc:sldMk cId="3391710478" sldId="268"/>
            <ac:spMk id="3" creationId="{007F0552-DED7-4748-B490-AC8EE64296D4}"/>
          </ac:spMkLst>
        </pc:spChg>
        <pc:spChg chg="add del">
          <ac:chgData name="Николай Шатский" userId="53f7b89273206c2c" providerId="LiveId" clId="{220692C3-E786-420A-91FC-09D0E5AEF2DF}" dt="2019-07-20T11:03:53.008" v="466"/>
          <ac:spMkLst>
            <pc:docMk/>
            <pc:sldMk cId="3391710478" sldId="268"/>
            <ac:spMk id="4" creationId="{68CF9E9B-1D1A-4EC4-9F4C-22B92477962C}"/>
          </ac:spMkLst>
        </pc:spChg>
        <pc:spChg chg="add del">
          <ac:chgData name="Николай Шатский" userId="53f7b89273206c2c" providerId="LiveId" clId="{220692C3-E786-420A-91FC-09D0E5AEF2DF}" dt="2019-07-20T11:04:08.257" v="468"/>
          <ac:spMkLst>
            <pc:docMk/>
            <pc:sldMk cId="3391710478" sldId="268"/>
            <ac:spMk id="5" creationId="{8ED847BC-CC8D-4AD6-9A31-2E181892408E}"/>
          </ac:spMkLst>
        </pc:spChg>
        <pc:picChg chg="add mod">
          <ac:chgData name="Николай Шатский" userId="53f7b89273206c2c" providerId="LiveId" clId="{220692C3-E786-420A-91FC-09D0E5AEF2DF}" dt="2019-07-20T11:16:21.558" v="576" actId="1076"/>
          <ac:picMkLst>
            <pc:docMk/>
            <pc:sldMk cId="3391710478" sldId="268"/>
            <ac:picMk id="7" creationId="{F1C4C9CA-6D7D-408E-9653-4F4115C20659}"/>
          </ac:picMkLst>
        </pc:picChg>
      </pc:sldChg>
      <pc:sldChg chg="addSp delSp modSp add">
        <pc:chgData name="Николай Шатский" userId="53f7b89273206c2c" providerId="LiveId" clId="{220692C3-E786-420A-91FC-09D0E5AEF2DF}" dt="2019-07-20T11:29:50.183" v="703" actId="931"/>
        <pc:sldMkLst>
          <pc:docMk/>
          <pc:sldMk cId="170404916" sldId="269"/>
        </pc:sldMkLst>
        <pc:spChg chg="mod">
          <ac:chgData name="Николай Шатский" userId="53f7b89273206c2c" providerId="LiveId" clId="{220692C3-E786-420A-91FC-09D0E5AEF2DF}" dt="2019-07-20T11:24:00.127" v="686" actId="20577"/>
          <ac:spMkLst>
            <pc:docMk/>
            <pc:sldMk cId="170404916" sldId="269"/>
            <ac:spMk id="2" creationId="{4625BE71-6E98-4972-8BEF-6BD5BFBA78C6}"/>
          </ac:spMkLst>
        </pc:spChg>
        <pc:spChg chg="del">
          <ac:chgData name="Николай Шатский" userId="53f7b89273206c2c" providerId="LiveId" clId="{220692C3-E786-420A-91FC-09D0E5AEF2DF}" dt="2019-07-20T11:24:19.862" v="687" actId="931"/>
          <ac:spMkLst>
            <pc:docMk/>
            <pc:sldMk cId="170404916" sldId="269"/>
            <ac:spMk id="3" creationId="{23914435-87E7-4E07-9B34-B2AD0FF5D869}"/>
          </ac:spMkLst>
        </pc:spChg>
        <pc:spChg chg="add del mod">
          <ac:chgData name="Николай Шатский" userId="53f7b89273206c2c" providerId="LiveId" clId="{220692C3-E786-420A-91FC-09D0E5AEF2DF}" dt="2019-07-20T11:28:23.865" v="699" actId="931"/>
          <ac:spMkLst>
            <pc:docMk/>
            <pc:sldMk cId="170404916" sldId="269"/>
            <ac:spMk id="9" creationId="{EC5B0E13-2713-46B9-B9B7-8DF38B55348D}"/>
          </ac:spMkLst>
        </pc:spChg>
        <pc:spChg chg="add del mod">
          <ac:chgData name="Николай Шатский" userId="53f7b89273206c2c" providerId="LiveId" clId="{220692C3-E786-420A-91FC-09D0E5AEF2DF}" dt="2019-07-20T11:29:50.183" v="703" actId="931"/>
          <ac:spMkLst>
            <pc:docMk/>
            <pc:sldMk cId="170404916" sldId="269"/>
            <ac:spMk id="13" creationId="{239E5315-E191-4541-A093-FB003E547C9F}"/>
          </ac:spMkLst>
        </pc:spChg>
        <pc:picChg chg="add del mod">
          <ac:chgData name="Николай Шатский" userId="53f7b89273206c2c" providerId="LiveId" clId="{220692C3-E786-420A-91FC-09D0E5AEF2DF}" dt="2019-07-20T11:28:10.953" v="696" actId="478"/>
          <ac:picMkLst>
            <pc:docMk/>
            <pc:sldMk cId="170404916" sldId="269"/>
            <ac:picMk id="5" creationId="{EEE8B883-0A71-40E6-98F5-82B3718637BF}"/>
          </ac:picMkLst>
        </pc:picChg>
        <pc:picChg chg="add del mod">
          <ac:chgData name="Николай Шатский" userId="53f7b89273206c2c" providerId="LiveId" clId="{220692C3-E786-420A-91FC-09D0E5AEF2DF}" dt="2019-07-20T11:28:16.577" v="698" actId="478"/>
          <ac:picMkLst>
            <pc:docMk/>
            <pc:sldMk cId="170404916" sldId="269"/>
            <ac:picMk id="7" creationId="{DCAED3D8-5E9B-412A-80EA-95E22A7E3CCA}"/>
          </ac:picMkLst>
        </pc:picChg>
        <pc:picChg chg="add del mod">
          <ac:chgData name="Николай Шатский" userId="53f7b89273206c2c" providerId="LiveId" clId="{220692C3-E786-420A-91FC-09D0E5AEF2DF}" dt="2019-07-20T11:29:45.461" v="702" actId="478"/>
          <ac:picMkLst>
            <pc:docMk/>
            <pc:sldMk cId="170404916" sldId="269"/>
            <ac:picMk id="11" creationId="{D40C700C-785D-4950-B880-472836EA84C4}"/>
          </ac:picMkLst>
        </pc:picChg>
        <pc:picChg chg="add mod">
          <ac:chgData name="Николай Шатский" userId="53f7b89273206c2c" providerId="LiveId" clId="{220692C3-E786-420A-91FC-09D0E5AEF2DF}" dt="2019-07-20T11:29:50.183" v="703" actId="931"/>
          <ac:picMkLst>
            <pc:docMk/>
            <pc:sldMk cId="170404916" sldId="269"/>
            <ac:picMk id="15" creationId="{C4EF876C-7320-4D05-9E5C-FBEFAAA89315}"/>
          </ac:picMkLst>
        </pc:picChg>
      </pc:sldChg>
      <pc:sldChg chg="addSp delSp modSp add">
        <pc:chgData name="Николай Шатский" userId="53f7b89273206c2c" providerId="LiveId" clId="{220692C3-E786-420A-91FC-09D0E5AEF2DF}" dt="2019-07-20T12:28:21.400" v="2099" actId="14100"/>
        <pc:sldMkLst>
          <pc:docMk/>
          <pc:sldMk cId="711886469" sldId="270"/>
        </pc:sldMkLst>
        <pc:spChg chg="mod">
          <ac:chgData name="Николай Шатский" userId="53f7b89273206c2c" providerId="LiveId" clId="{220692C3-E786-420A-91FC-09D0E5AEF2DF}" dt="2019-07-20T11:36:15.908" v="723" actId="20577"/>
          <ac:spMkLst>
            <pc:docMk/>
            <pc:sldMk cId="711886469" sldId="270"/>
            <ac:spMk id="2" creationId="{F4E82126-3C17-4181-AC0E-2CF45CAB09A7}"/>
          </ac:spMkLst>
        </pc:spChg>
        <pc:spChg chg="del">
          <ac:chgData name="Николай Шатский" userId="53f7b89273206c2c" providerId="LiveId" clId="{220692C3-E786-420A-91FC-09D0E5AEF2DF}" dt="2019-07-20T11:35:44.384" v="704" actId="931"/>
          <ac:spMkLst>
            <pc:docMk/>
            <pc:sldMk cId="711886469" sldId="270"/>
            <ac:spMk id="3" creationId="{D2EE21DF-CDCD-4766-AFB5-3D944BD0E3AF}"/>
          </ac:spMkLst>
        </pc:spChg>
        <pc:picChg chg="add mod">
          <ac:chgData name="Николай Шатский" userId="53f7b89273206c2c" providerId="LiveId" clId="{220692C3-E786-420A-91FC-09D0E5AEF2DF}" dt="2019-07-20T12:28:21.400" v="2099" actId="14100"/>
          <ac:picMkLst>
            <pc:docMk/>
            <pc:sldMk cId="711886469" sldId="270"/>
            <ac:picMk id="5" creationId="{CAFB290D-A519-46D0-A29D-9C38107D4250}"/>
          </ac:picMkLst>
        </pc:picChg>
      </pc:sldChg>
      <pc:sldChg chg="addSp delSp modSp add">
        <pc:chgData name="Николай Шатский" userId="53f7b89273206c2c" providerId="LiveId" clId="{220692C3-E786-420A-91FC-09D0E5AEF2DF}" dt="2019-07-20T11:39:47.012" v="772" actId="20577"/>
        <pc:sldMkLst>
          <pc:docMk/>
          <pc:sldMk cId="884644024" sldId="271"/>
        </pc:sldMkLst>
        <pc:spChg chg="mod">
          <ac:chgData name="Николай Шатский" userId="53f7b89273206c2c" providerId="LiveId" clId="{220692C3-E786-420A-91FC-09D0E5AEF2DF}" dt="2019-07-20T11:39:47.012" v="772" actId="20577"/>
          <ac:spMkLst>
            <pc:docMk/>
            <pc:sldMk cId="884644024" sldId="271"/>
            <ac:spMk id="2" creationId="{21A1AB1A-88BA-4D37-88D7-BE4B2B757263}"/>
          </ac:spMkLst>
        </pc:spChg>
        <pc:spChg chg="del">
          <ac:chgData name="Николай Шатский" userId="53f7b89273206c2c" providerId="LiveId" clId="{220692C3-E786-420A-91FC-09D0E5AEF2DF}" dt="2019-07-20T11:36:28.492" v="724" actId="931"/>
          <ac:spMkLst>
            <pc:docMk/>
            <pc:sldMk cId="884644024" sldId="271"/>
            <ac:spMk id="3" creationId="{5BF364B7-3458-4267-BE2F-A3B2B063D68F}"/>
          </ac:spMkLst>
        </pc:spChg>
        <pc:picChg chg="add mod">
          <ac:chgData name="Николай Шатский" userId="53f7b89273206c2c" providerId="LiveId" clId="{220692C3-E786-420A-91FC-09D0E5AEF2DF}" dt="2019-07-20T11:39:26.815" v="730" actId="1076"/>
          <ac:picMkLst>
            <pc:docMk/>
            <pc:sldMk cId="884644024" sldId="271"/>
            <ac:picMk id="5" creationId="{64F04557-C1EB-4880-9EB6-AA0642DF771A}"/>
          </ac:picMkLst>
        </pc:picChg>
        <pc:picChg chg="add mod">
          <ac:chgData name="Николай Шатский" userId="53f7b89273206c2c" providerId="LiveId" clId="{220692C3-E786-420A-91FC-09D0E5AEF2DF}" dt="2019-07-20T11:39:20.429" v="729" actId="1076"/>
          <ac:picMkLst>
            <pc:docMk/>
            <pc:sldMk cId="884644024" sldId="271"/>
            <ac:picMk id="7" creationId="{0A7C05EE-AB3F-4165-90C8-BF197D0CF306}"/>
          </ac:picMkLst>
        </pc:picChg>
      </pc:sldChg>
      <pc:sldChg chg="addSp delSp modSp add">
        <pc:chgData name="Николай Шатский" userId="53f7b89273206c2c" providerId="LiveId" clId="{220692C3-E786-420A-91FC-09D0E5AEF2DF}" dt="2019-07-20T11:19:03.687" v="684" actId="931"/>
        <pc:sldMkLst>
          <pc:docMk/>
          <pc:sldMk cId="680955157" sldId="272"/>
        </pc:sldMkLst>
        <pc:spChg chg="mod">
          <ac:chgData name="Николай Шатский" userId="53f7b89273206c2c" providerId="LiveId" clId="{220692C3-E786-420A-91FC-09D0E5AEF2DF}" dt="2019-07-20T11:18:56.910" v="683" actId="20577"/>
          <ac:spMkLst>
            <pc:docMk/>
            <pc:sldMk cId="680955157" sldId="272"/>
            <ac:spMk id="2" creationId="{8145E562-DA4B-454C-AF0F-772FE50A11F4}"/>
          </ac:spMkLst>
        </pc:spChg>
        <pc:spChg chg="del">
          <ac:chgData name="Николай Шатский" userId="53f7b89273206c2c" providerId="LiveId" clId="{220692C3-E786-420A-91FC-09D0E5AEF2DF}" dt="2019-07-20T11:19:03.687" v="684" actId="931"/>
          <ac:spMkLst>
            <pc:docMk/>
            <pc:sldMk cId="680955157" sldId="272"/>
            <ac:spMk id="3" creationId="{1E0D0209-440C-47A7-A81B-B2E1C9F74A51}"/>
          </ac:spMkLst>
        </pc:spChg>
        <pc:picChg chg="add mod">
          <ac:chgData name="Николай Шатский" userId="53f7b89273206c2c" providerId="LiveId" clId="{220692C3-E786-420A-91FC-09D0E5AEF2DF}" dt="2019-07-20T11:19:03.687" v="684" actId="931"/>
          <ac:picMkLst>
            <pc:docMk/>
            <pc:sldMk cId="680955157" sldId="272"/>
            <ac:picMk id="5" creationId="{7F0D86A9-3D9F-4D91-8713-9FB0B5B788DF}"/>
          </ac:picMkLst>
        </pc:picChg>
      </pc:sldChg>
      <pc:sldChg chg="addSp delSp modSp add">
        <pc:chgData name="Николай Шатский" userId="53f7b89273206c2c" providerId="LiveId" clId="{220692C3-E786-420A-91FC-09D0E5AEF2DF}" dt="2019-07-20T11:45:07.877" v="958" actId="20577"/>
        <pc:sldMkLst>
          <pc:docMk/>
          <pc:sldMk cId="2340956018" sldId="273"/>
        </pc:sldMkLst>
        <pc:spChg chg="mod">
          <ac:chgData name="Николай Шатский" userId="53f7b89273206c2c" providerId="LiveId" clId="{220692C3-E786-420A-91FC-09D0E5AEF2DF}" dt="2019-07-20T11:42:40.742" v="802" actId="404"/>
          <ac:spMkLst>
            <pc:docMk/>
            <pc:sldMk cId="2340956018" sldId="273"/>
            <ac:spMk id="2" creationId="{6A312A25-EF1C-417D-BE3D-926243B25856}"/>
          </ac:spMkLst>
        </pc:spChg>
        <pc:spChg chg="del">
          <ac:chgData name="Николай Шатский" userId="53f7b89273206c2c" providerId="LiveId" clId="{220692C3-E786-420A-91FC-09D0E5AEF2DF}" dt="2019-07-20T11:42:53.628" v="803" actId="931"/>
          <ac:spMkLst>
            <pc:docMk/>
            <pc:sldMk cId="2340956018" sldId="273"/>
            <ac:spMk id="3" creationId="{DCB4C9A3-48B8-47AE-BD84-186003718EF0}"/>
          </ac:spMkLst>
        </pc:spChg>
        <pc:spChg chg="add mod">
          <ac:chgData name="Николай Шатский" userId="53f7b89273206c2c" providerId="LiveId" clId="{220692C3-E786-420A-91FC-09D0E5AEF2DF}" dt="2019-07-20T11:45:07.877" v="958" actId="20577"/>
          <ac:spMkLst>
            <pc:docMk/>
            <pc:sldMk cId="2340956018" sldId="273"/>
            <ac:spMk id="6" creationId="{666CB6A5-9D61-452E-B7CC-15830B45DF28}"/>
          </ac:spMkLst>
        </pc:spChg>
        <pc:spChg chg="add del mod">
          <ac:chgData name="Николай Шатский" userId="53f7b89273206c2c" providerId="LiveId" clId="{220692C3-E786-420A-91FC-09D0E5AEF2DF}" dt="2019-07-20T11:43:49.585" v="831"/>
          <ac:spMkLst>
            <pc:docMk/>
            <pc:sldMk cId="2340956018" sldId="273"/>
            <ac:spMk id="7" creationId="{12EF03A3-D9D8-4435-BF82-7DC094CCFF0A}"/>
          </ac:spMkLst>
        </pc:spChg>
        <pc:picChg chg="add mod">
          <ac:chgData name="Николай Шатский" userId="53f7b89273206c2c" providerId="LiveId" clId="{220692C3-E786-420A-91FC-09D0E5AEF2DF}" dt="2019-07-20T11:42:56.778" v="804" actId="1076"/>
          <ac:picMkLst>
            <pc:docMk/>
            <pc:sldMk cId="2340956018" sldId="273"/>
            <ac:picMk id="5" creationId="{C5EA0AD2-E660-4161-B907-EF7A6182C394}"/>
          </ac:picMkLst>
        </pc:picChg>
      </pc:sldChg>
      <pc:sldChg chg="addSp modSp add">
        <pc:chgData name="Николай Шатский" userId="53f7b89273206c2c" providerId="LiveId" clId="{220692C3-E786-420A-91FC-09D0E5AEF2DF}" dt="2019-07-20T11:56:42.271" v="1101" actId="1076"/>
        <pc:sldMkLst>
          <pc:docMk/>
          <pc:sldMk cId="1403483829" sldId="274"/>
        </pc:sldMkLst>
        <pc:spChg chg="mod">
          <ac:chgData name="Николай Шатский" userId="53f7b89273206c2c" providerId="LiveId" clId="{220692C3-E786-420A-91FC-09D0E5AEF2DF}" dt="2019-07-20T11:53:33.964" v="1089" actId="20577"/>
          <ac:spMkLst>
            <pc:docMk/>
            <pc:sldMk cId="1403483829" sldId="274"/>
            <ac:spMk id="2" creationId="{62CB6544-5AAD-463B-BB6F-553AC0A595BD}"/>
          </ac:spMkLst>
        </pc:spChg>
        <pc:spChg chg="mod">
          <ac:chgData name="Николай Шатский" userId="53f7b89273206c2c" providerId="LiveId" clId="{220692C3-E786-420A-91FC-09D0E5AEF2DF}" dt="2019-07-20T11:54:37.782" v="1096" actId="5793"/>
          <ac:spMkLst>
            <pc:docMk/>
            <pc:sldMk cId="1403483829" sldId="274"/>
            <ac:spMk id="3" creationId="{BC4A3928-8A14-4D9C-8971-BBB2F0A1A9E6}"/>
          </ac:spMkLst>
        </pc:spChg>
        <pc:picChg chg="add mod">
          <ac:chgData name="Николай Шатский" userId="53f7b89273206c2c" providerId="LiveId" clId="{220692C3-E786-420A-91FC-09D0E5AEF2DF}" dt="2019-07-20T11:56:42.271" v="1101" actId="1076"/>
          <ac:picMkLst>
            <pc:docMk/>
            <pc:sldMk cId="1403483829" sldId="274"/>
            <ac:picMk id="5" creationId="{7E729CAB-FA82-47AC-83AD-4C0E3DB3F663}"/>
          </ac:picMkLst>
        </pc:picChg>
      </pc:sldChg>
      <pc:sldChg chg="addSp delSp modSp add ord">
        <pc:chgData name="Николай Шатский" userId="53f7b89273206c2c" providerId="LiveId" clId="{220692C3-E786-420A-91FC-09D0E5AEF2DF}" dt="2019-07-20T12:00:13.235" v="1113"/>
        <pc:sldMkLst>
          <pc:docMk/>
          <pc:sldMk cId="3252377981" sldId="275"/>
        </pc:sldMkLst>
        <pc:spChg chg="mod">
          <ac:chgData name="Николай Шатский" userId="53f7b89273206c2c" providerId="LiveId" clId="{220692C3-E786-420A-91FC-09D0E5AEF2DF}" dt="2019-07-20T12:00:13.235" v="1113"/>
          <ac:spMkLst>
            <pc:docMk/>
            <pc:sldMk cId="3252377981" sldId="275"/>
            <ac:spMk id="2" creationId="{E4B5F816-EF8C-43FF-8567-25DA99CC0B56}"/>
          </ac:spMkLst>
        </pc:spChg>
        <pc:spChg chg="del">
          <ac:chgData name="Николай Шатский" userId="53f7b89273206c2c" providerId="LiveId" clId="{220692C3-E786-420A-91FC-09D0E5AEF2DF}" dt="2019-07-20T11:57:01.931" v="1103" actId="931"/>
          <ac:spMkLst>
            <pc:docMk/>
            <pc:sldMk cId="3252377981" sldId="275"/>
            <ac:spMk id="3" creationId="{BF28A713-494E-47D6-B520-4CAC26C0A276}"/>
          </ac:spMkLst>
        </pc:spChg>
        <pc:picChg chg="add mod">
          <ac:chgData name="Николай Шатский" userId="53f7b89273206c2c" providerId="LiveId" clId="{220692C3-E786-420A-91FC-09D0E5AEF2DF}" dt="2019-07-20T11:57:06.666" v="1105" actId="1076"/>
          <ac:picMkLst>
            <pc:docMk/>
            <pc:sldMk cId="3252377981" sldId="275"/>
            <ac:picMk id="5" creationId="{75474A4E-8EFD-40CD-A8A4-D7A678C84A60}"/>
          </ac:picMkLst>
        </pc:picChg>
        <pc:picChg chg="add del mod">
          <ac:chgData name="Николай Шатский" userId="53f7b89273206c2c" providerId="LiveId" clId="{220692C3-E786-420A-91FC-09D0E5AEF2DF}" dt="2019-07-20T11:57:34.111" v="1107" actId="478"/>
          <ac:picMkLst>
            <pc:docMk/>
            <pc:sldMk cId="3252377981" sldId="275"/>
            <ac:picMk id="7" creationId="{9A6315F5-14FC-4DB8-80B6-173AA7D7F6A5}"/>
          </ac:picMkLst>
        </pc:picChg>
        <pc:picChg chg="add mod">
          <ac:chgData name="Николай Шатский" userId="53f7b89273206c2c" providerId="LiveId" clId="{220692C3-E786-420A-91FC-09D0E5AEF2DF}" dt="2019-07-20T12:00:02.582" v="1112" actId="1076"/>
          <ac:picMkLst>
            <pc:docMk/>
            <pc:sldMk cId="3252377981" sldId="275"/>
            <ac:picMk id="9" creationId="{BB09CAEE-2863-4F89-860C-2AE4171D4412}"/>
          </ac:picMkLst>
        </pc:picChg>
      </pc:sldChg>
      <pc:sldChg chg="addSp delSp modSp add">
        <pc:chgData name="Николай Шатский" userId="53f7b89273206c2c" providerId="LiveId" clId="{220692C3-E786-420A-91FC-09D0E5AEF2DF}" dt="2019-07-20T12:04:58.476" v="1547" actId="20577"/>
        <pc:sldMkLst>
          <pc:docMk/>
          <pc:sldMk cId="3998482165" sldId="276"/>
        </pc:sldMkLst>
        <pc:spChg chg="mod">
          <ac:chgData name="Николай Шатский" userId="53f7b89273206c2c" providerId="LiveId" clId="{220692C3-E786-420A-91FC-09D0E5AEF2DF}" dt="2019-07-20T12:00:36.425" v="1131" actId="20577"/>
          <ac:spMkLst>
            <pc:docMk/>
            <pc:sldMk cId="3998482165" sldId="276"/>
            <ac:spMk id="2" creationId="{F92F9F94-B67A-440D-B895-3441088C17BE}"/>
          </ac:spMkLst>
        </pc:spChg>
        <pc:spChg chg="del">
          <ac:chgData name="Николай Шатский" userId="53f7b89273206c2c" providerId="LiveId" clId="{220692C3-E786-420A-91FC-09D0E5AEF2DF}" dt="2019-07-20T12:01:12.791" v="1132"/>
          <ac:spMkLst>
            <pc:docMk/>
            <pc:sldMk cId="3998482165" sldId="276"/>
            <ac:spMk id="3" creationId="{9D434CB0-3AFA-4AB6-A9A8-C06D08E11C60}"/>
          </ac:spMkLst>
        </pc:spChg>
        <pc:spChg chg="add mod">
          <ac:chgData name="Николай Шатский" userId="53f7b89273206c2c" providerId="LiveId" clId="{220692C3-E786-420A-91FC-09D0E5AEF2DF}" dt="2019-07-20T12:03:16.061" v="1351" actId="20577"/>
          <ac:spMkLst>
            <pc:docMk/>
            <pc:sldMk cId="3998482165" sldId="276"/>
            <ac:spMk id="4" creationId="{2DA33E6F-1C26-489D-9CAB-4232E732F847}"/>
          </ac:spMkLst>
        </pc:spChg>
        <pc:spChg chg="add mod">
          <ac:chgData name="Николай Шатский" userId="53f7b89273206c2c" providerId="LiveId" clId="{220692C3-E786-420A-91FC-09D0E5AEF2DF}" dt="2019-07-20T12:04:58.476" v="1547" actId="20577"/>
          <ac:spMkLst>
            <pc:docMk/>
            <pc:sldMk cId="3998482165" sldId="276"/>
            <ac:spMk id="5" creationId="{0683C978-3754-4C79-9A11-A0A7FAE779CE}"/>
          </ac:spMkLst>
        </pc:spChg>
      </pc:sldChg>
      <pc:sldChg chg="addSp delSp modSp add">
        <pc:chgData name="Николай Шатский" userId="53f7b89273206c2c" providerId="LiveId" clId="{220692C3-E786-420A-91FC-09D0E5AEF2DF}" dt="2019-07-20T12:07:14.214" v="1556" actId="1076"/>
        <pc:sldMkLst>
          <pc:docMk/>
          <pc:sldMk cId="1682938335" sldId="277"/>
        </pc:sldMkLst>
        <pc:spChg chg="mod">
          <ac:chgData name="Николай Шатский" userId="53f7b89273206c2c" providerId="LiveId" clId="{220692C3-E786-420A-91FC-09D0E5AEF2DF}" dt="2019-07-20T12:06:41.994" v="1548"/>
          <ac:spMkLst>
            <pc:docMk/>
            <pc:sldMk cId="1682938335" sldId="277"/>
            <ac:spMk id="2" creationId="{02D8F6F7-566F-4D86-80FD-BC6E53B41E35}"/>
          </ac:spMkLst>
        </pc:spChg>
        <pc:spChg chg="del">
          <ac:chgData name="Николай Шатский" userId="53f7b89273206c2c" providerId="LiveId" clId="{220692C3-E786-420A-91FC-09D0E5AEF2DF}" dt="2019-07-20T12:06:50.706" v="1549" actId="931"/>
          <ac:spMkLst>
            <pc:docMk/>
            <pc:sldMk cId="1682938335" sldId="277"/>
            <ac:spMk id="3" creationId="{88D3926E-1728-46B5-9D62-9BB40F1D55A6}"/>
          </ac:spMkLst>
        </pc:spChg>
        <pc:picChg chg="add mod">
          <ac:chgData name="Николай Шатский" userId="53f7b89273206c2c" providerId="LiveId" clId="{220692C3-E786-420A-91FC-09D0E5AEF2DF}" dt="2019-07-20T12:06:59.388" v="1553" actId="1076"/>
          <ac:picMkLst>
            <pc:docMk/>
            <pc:sldMk cId="1682938335" sldId="277"/>
            <ac:picMk id="5" creationId="{131397C1-28F4-453C-B22D-E3D92DB072B4}"/>
          </ac:picMkLst>
        </pc:picChg>
        <pc:picChg chg="add mod">
          <ac:chgData name="Николай Шатский" userId="53f7b89273206c2c" providerId="LiveId" clId="{220692C3-E786-420A-91FC-09D0E5AEF2DF}" dt="2019-07-20T12:07:14.214" v="1556" actId="1076"/>
          <ac:picMkLst>
            <pc:docMk/>
            <pc:sldMk cId="1682938335" sldId="277"/>
            <ac:picMk id="7" creationId="{C01E0338-8EB5-4D4C-A0FC-033A93008902}"/>
          </ac:picMkLst>
        </pc:picChg>
      </pc:sldChg>
      <pc:sldChg chg="addSp modSp add">
        <pc:chgData name="Николай Шатский" userId="53f7b89273206c2c" providerId="LiveId" clId="{220692C3-E786-420A-91FC-09D0E5AEF2DF}" dt="2019-07-20T12:11:05.897" v="1788" actId="20577"/>
        <pc:sldMkLst>
          <pc:docMk/>
          <pc:sldMk cId="741293068" sldId="278"/>
        </pc:sldMkLst>
        <pc:spChg chg="mod">
          <ac:chgData name="Николай Шатский" userId="53f7b89273206c2c" providerId="LiveId" clId="{220692C3-E786-420A-91FC-09D0E5AEF2DF}" dt="2019-07-20T12:11:05.897" v="1788" actId="20577"/>
          <ac:spMkLst>
            <pc:docMk/>
            <pc:sldMk cId="741293068" sldId="278"/>
            <ac:spMk id="2" creationId="{23F1C224-C32B-4D6C-9578-16A18007DDF0}"/>
          </ac:spMkLst>
        </pc:spChg>
        <pc:spChg chg="mod">
          <ac:chgData name="Николай Шатский" userId="53f7b89273206c2c" providerId="LiveId" clId="{220692C3-E786-420A-91FC-09D0E5AEF2DF}" dt="2019-07-20T12:10:30.200" v="1757" actId="14100"/>
          <ac:spMkLst>
            <pc:docMk/>
            <pc:sldMk cId="741293068" sldId="278"/>
            <ac:spMk id="3" creationId="{7AF6906B-EBA9-425C-938B-E169CADC0A45}"/>
          </ac:spMkLst>
        </pc:spChg>
        <pc:picChg chg="add mod">
          <ac:chgData name="Николай Шатский" userId="53f7b89273206c2c" providerId="LiveId" clId="{220692C3-E786-420A-91FC-09D0E5AEF2DF}" dt="2019-07-20T12:10:22.740" v="1752" actId="1076"/>
          <ac:picMkLst>
            <pc:docMk/>
            <pc:sldMk cId="741293068" sldId="278"/>
            <ac:picMk id="5" creationId="{C92ACE91-E03D-44CB-879C-EB098DEBC250}"/>
          </ac:picMkLst>
        </pc:picChg>
        <pc:picChg chg="add mod">
          <ac:chgData name="Николай Шатский" userId="53f7b89273206c2c" providerId="LiveId" clId="{220692C3-E786-420A-91FC-09D0E5AEF2DF}" dt="2019-07-20T12:10:27.311" v="1756" actId="1076"/>
          <ac:picMkLst>
            <pc:docMk/>
            <pc:sldMk cId="741293068" sldId="278"/>
            <ac:picMk id="7" creationId="{FA1D1251-8E2E-4830-99EC-3B207AD5EE4C}"/>
          </ac:picMkLst>
        </pc:picChg>
      </pc:sldChg>
      <pc:sldChg chg="addSp modSp add">
        <pc:chgData name="Николай Шатский" userId="53f7b89273206c2c" providerId="LiveId" clId="{220692C3-E786-420A-91FC-09D0E5AEF2DF}" dt="2019-07-20T12:15:19.288" v="1986" actId="1076"/>
        <pc:sldMkLst>
          <pc:docMk/>
          <pc:sldMk cId="3295745307" sldId="279"/>
        </pc:sldMkLst>
        <pc:spChg chg="mod">
          <ac:chgData name="Николай Шатский" userId="53f7b89273206c2c" providerId="LiveId" clId="{220692C3-E786-420A-91FC-09D0E5AEF2DF}" dt="2019-07-20T12:11:26.569" v="1808" actId="20577"/>
          <ac:spMkLst>
            <pc:docMk/>
            <pc:sldMk cId="3295745307" sldId="279"/>
            <ac:spMk id="2" creationId="{16E712CE-DF14-48ED-8EFC-8270456F4394}"/>
          </ac:spMkLst>
        </pc:spChg>
        <pc:spChg chg="mod">
          <ac:chgData name="Николай Шатский" userId="53f7b89273206c2c" providerId="LiveId" clId="{220692C3-E786-420A-91FC-09D0E5AEF2DF}" dt="2019-07-20T12:14:57.796" v="1981" actId="14100"/>
          <ac:spMkLst>
            <pc:docMk/>
            <pc:sldMk cId="3295745307" sldId="279"/>
            <ac:spMk id="3" creationId="{BCC30D98-571E-4DDF-AF4F-78C9BCC80E71}"/>
          </ac:spMkLst>
        </pc:spChg>
        <pc:picChg chg="add mod">
          <ac:chgData name="Николай Шатский" userId="53f7b89273206c2c" providerId="LiveId" clId="{220692C3-E786-420A-91FC-09D0E5AEF2DF}" dt="2019-07-20T12:15:19.288" v="1986" actId="1076"/>
          <ac:picMkLst>
            <pc:docMk/>
            <pc:sldMk cId="3295745307" sldId="279"/>
            <ac:picMk id="5" creationId="{F3A1C25C-9B5C-40D1-AE76-66D38E9BC9AB}"/>
          </ac:picMkLst>
        </pc:picChg>
        <pc:picChg chg="add mod">
          <ac:chgData name="Николай Шатский" userId="53f7b89273206c2c" providerId="LiveId" clId="{220692C3-E786-420A-91FC-09D0E5AEF2DF}" dt="2019-07-20T12:15:11.879" v="1984" actId="1076"/>
          <ac:picMkLst>
            <pc:docMk/>
            <pc:sldMk cId="3295745307" sldId="279"/>
            <ac:picMk id="7" creationId="{8B4EA232-C596-4F0B-B9C9-67229EFA73C9}"/>
          </ac:picMkLst>
        </pc:picChg>
      </pc:sldChg>
      <pc:sldChg chg="addSp delSp modSp add">
        <pc:chgData name="Николай Шатский" userId="53f7b89273206c2c" providerId="LiveId" clId="{220692C3-E786-420A-91FC-09D0E5AEF2DF}" dt="2019-07-20T11:53:14.527" v="1056" actId="1076"/>
        <pc:sldMkLst>
          <pc:docMk/>
          <pc:sldMk cId="2665916212" sldId="280"/>
        </pc:sldMkLst>
        <pc:spChg chg="mod">
          <ac:chgData name="Николай Шатский" userId="53f7b89273206c2c" providerId="LiveId" clId="{220692C3-E786-420A-91FC-09D0E5AEF2DF}" dt="2019-07-20T11:53:14.527" v="1056" actId="1076"/>
          <ac:spMkLst>
            <pc:docMk/>
            <pc:sldMk cId="2665916212" sldId="280"/>
            <ac:spMk id="2" creationId="{2321D1A4-1813-481B-9F15-0F64EFA043FD}"/>
          </ac:spMkLst>
        </pc:spChg>
        <pc:spChg chg="del">
          <ac:chgData name="Николай Шатский" userId="53f7b89273206c2c" providerId="LiveId" clId="{220692C3-E786-420A-91FC-09D0E5AEF2DF}" dt="2019-07-20T11:51:38.421" v="1042" actId="931"/>
          <ac:spMkLst>
            <pc:docMk/>
            <pc:sldMk cId="2665916212" sldId="280"/>
            <ac:spMk id="3" creationId="{5E722137-8042-4A12-B42B-B10D8860A5C3}"/>
          </ac:spMkLst>
        </pc:spChg>
        <pc:spChg chg="add del mod">
          <ac:chgData name="Николай Шатский" userId="53f7b89273206c2c" providerId="LiveId" clId="{220692C3-E786-420A-91FC-09D0E5AEF2DF}" dt="2019-07-20T11:52:43.173" v="1046" actId="478"/>
          <ac:spMkLst>
            <pc:docMk/>
            <pc:sldMk cId="2665916212" sldId="280"/>
            <ac:spMk id="6" creationId="{70BA1495-D5E4-4B37-8774-D33F29EC8247}"/>
          </ac:spMkLst>
        </pc:spChg>
        <pc:spChg chg="add del mod">
          <ac:chgData name="Николай Шатский" userId="53f7b89273206c2c" providerId="LiveId" clId="{220692C3-E786-420A-91FC-09D0E5AEF2DF}" dt="2019-07-20T11:52:46.612" v="1047" actId="478"/>
          <ac:spMkLst>
            <pc:docMk/>
            <pc:sldMk cId="2665916212" sldId="280"/>
            <ac:spMk id="7" creationId="{56E1BBBB-D398-4131-AB05-A31386FCC53B}"/>
          </ac:spMkLst>
        </pc:spChg>
        <pc:spChg chg="add mod">
          <ac:chgData name="Николай Шатский" userId="53f7b89273206c2c" providerId="LiveId" clId="{220692C3-E786-420A-91FC-09D0E5AEF2DF}" dt="2019-07-20T11:53:02.984" v="1054" actId="5793"/>
          <ac:spMkLst>
            <pc:docMk/>
            <pc:sldMk cId="2665916212" sldId="280"/>
            <ac:spMk id="8" creationId="{8436DF42-62AC-4CA1-98B4-FB6F39DF8721}"/>
          </ac:spMkLst>
        </pc:spChg>
        <pc:picChg chg="add mod">
          <ac:chgData name="Николай Шатский" userId="53f7b89273206c2c" providerId="LiveId" clId="{220692C3-E786-420A-91FC-09D0E5AEF2DF}" dt="2019-07-20T11:52:33.183" v="1044" actId="14100"/>
          <ac:picMkLst>
            <pc:docMk/>
            <pc:sldMk cId="2665916212" sldId="280"/>
            <ac:picMk id="5" creationId="{6DAB7433-C1B6-478D-B74A-A63A209D5787}"/>
          </ac:picMkLst>
        </pc:picChg>
      </pc:sldChg>
      <pc:sldChg chg="addSp delSp modSp add">
        <pc:chgData name="Николай Шатский" userId="53f7b89273206c2c" providerId="LiveId" clId="{220692C3-E786-420A-91FC-09D0E5AEF2DF}" dt="2019-07-20T11:50:01.558" v="1021" actId="1076"/>
        <pc:sldMkLst>
          <pc:docMk/>
          <pc:sldMk cId="2921187942" sldId="281"/>
        </pc:sldMkLst>
        <pc:spChg chg="mod">
          <ac:chgData name="Николай Шатский" userId="53f7b89273206c2c" providerId="LiveId" clId="{220692C3-E786-420A-91FC-09D0E5AEF2DF}" dt="2019-07-20T11:47:58.867" v="986" actId="20577"/>
          <ac:spMkLst>
            <pc:docMk/>
            <pc:sldMk cId="2921187942" sldId="281"/>
            <ac:spMk id="2" creationId="{CEC06080-6613-4BEA-A1F3-C3BB54BBCF1B}"/>
          </ac:spMkLst>
        </pc:spChg>
        <pc:spChg chg="del">
          <ac:chgData name="Николай Шатский" userId="53f7b89273206c2c" providerId="LiveId" clId="{220692C3-E786-420A-91FC-09D0E5AEF2DF}" dt="2019-07-20T11:48:11.728" v="987" actId="931"/>
          <ac:spMkLst>
            <pc:docMk/>
            <pc:sldMk cId="2921187942" sldId="281"/>
            <ac:spMk id="3" creationId="{4226D1CA-17EF-423B-9D34-AFF016294A55}"/>
          </ac:spMkLst>
        </pc:spChg>
        <pc:spChg chg="add del">
          <ac:chgData name="Николай Шатский" userId="53f7b89273206c2c" providerId="LiveId" clId="{220692C3-E786-420A-91FC-09D0E5AEF2DF}" dt="2019-07-20T11:49:36.726" v="1001"/>
          <ac:spMkLst>
            <pc:docMk/>
            <pc:sldMk cId="2921187942" sldId="281"/>
            <ac:spMk id="10" creationId="{B2C8E99B-F538-4C5F-BE70-62C580DC71BD}"/>
          </ac:spMkLst>
        </pc:spChg>
        <pc:picChg chg="add mod">
          <ac:chgData name="Николай Шатский" userId="53f7b89273206c2c" providerId="LiveId" clId="{220692C3-E786-420A-91FC-09D0E5AEF2DF}" dt="2019-07-20T11:50:01.558" v="1021" actId="1076"/>
          <ac:picMkLst>
            <pc:docMk/>
            <pc:sldMk cId="2921187942" sldId="281"/>
            <ac:picMk id="5" creationId="{3F13C56D-0F49-4F17-BC1C-BDA5BE92B892}"/>
          </ac:picMkLst>
        </pc:picChg>
        <pc:picChg chg="add mod">
          <ac:chgData name="Николай Шатский" userId="53f7b89273206c2c" providerId="LiveId" clId="{220692C3-E786-420A-91FC-09D0E5AEF2DF}" dt="2019-07-20T11:49:59.133" v="1020" actId="1076"/>
          <ac:picMkLst>
            <pc:docMk/>
            <pc:sldMk cId="2921187942" sldId="281"/>
            <ac:picMk id="7" creationId="{8F2C0F80-4E72-4695-8281-BCA1B98C1EB8}"/>
          </ac:picMkLst>
        </pc:picChg>
        <pc:picChg chg="add del mod">
          <ac:chgData name="Николай Шатский" userId="53f7b89273206c2c" providerId="LiveId" clId="{220692C3-E786-420A-91FC-09D0E5AEF2DF}" dt="2019-07-20T11:49:39.643" v="1002"/>
          <ac:picMkLst>
            <pc:docMk/>
            <pc:sldMk cId="2921187942" sldId="281"/>
            <ac:picMk id="9" creationId="{ADC07150-3899-4215-8D13-947F2736EA43}"/>
          </ac:picMkLst>
        </pc:picChg>
      </pc:sldChg>
      <pc:sldChg chg="addSp delSp modSp add ord">
        <pc:chgData name="Николай Шатский" userId="53f7b89273206c2c" providerId="LiveId" clId="{220692C3-E786-420A-91FC-09D0E5AEF2DF}" dt="2019-07-20T11:50:50.694" v="1024" actId="1076"/>
        <pc:sldMkLst>
          <pc:docMk/>
          <pc:sldMk cId="3373737534" sldId="282"/>
        </pc:sldMkLst>
        <pc:spChg chg="mod">
          <ac:chgData name="Николай Шатский" userId="53f7b89273206c2c" providerId="LiveId" clId="{220692C3-E786-420A-91FC-09D0E5AEF2DF}" dt="2019-07-20T11:49:49.867" v="1017" actId="20577"/>
          <ac:spMkLst>
            <pc:docMk/>
            <pc:sldMk cId="3373737534" sldId="282"/>
            <ac:spMk id="2" creationId="{BDCAA55C-EB83-4643-B473-7A20DC9E1001}"/>
          </ac:spMkLst>
        </pc:spChg>
        <pc:spChg chg="del">
          <ac:chgData name="Николай Шатский" userId="53f7b89273206c2c" providerId="LiveId" clId="{220692C3-E786-420A-91FC-09D0E5AEF2DF}" dt="2019-07-20T11:48:30.484" v="991" actId="931"/>
          <ac:spMkLst>
            <pc:docMk/>
            <pc:sldMk cId="3373737534" sldId="282"/>
            <ac:spMk id="3" creationId="{D796A4D4-C9F7-42FB-814E-D20C986B36AF}"/>
          </ac:spMkLst>
        </pc:spChg>
        <pc:spChg chg="add del mod">
          <ac:chgData name="Николай Шатский" userId="53f7b89273206c2c" providerId="LiveId" clId="{220692C3-E786-420A-91FC-09D0E5AEF2DF}" dt="2019-07-20T11:49:42.876" v="1003"/>
          <ac:spMkLst>
            <pc:docMk/>
            <pc:sldMk cId="3373737534" sldId="282"/>
            <ac:spMk id="7" creationId="{5B369ADA-7752-4196-BDA1-5295F65ED8A4}"/>
          </ac:spMkLst>
        </pc:spChg>
        <pc:picChg chg="add del mod">
          <ac:chgData name="Николай Шатский" userId="53f7b89273206c2c" providerId="LiveId" clId="{220692C3-E786-420A-91FC-09D0E5AEF2DF}" dt="2019-07-20T11:48:34.675" v="992" actId="478"/>
          <ac:picMkLst>
            <pc:docMk/>
            <pc:sldMk cId="3373737534" sldId="282"/>
            <ac:picMk id="5" creationId="{A74142DD-441F-46E1-8D7B-227EEC03B03D}"/>
          </ac:picMkLst>
        </pc:picChg>
        <pc:picChg chg="add mod">
          <ac:chgData name="Николай Шатский" userId="53f7b89273206c2c" providerId="LiveId" clId="{220692C3-E786-420A-91FC-09D0E5AEF2DF}" dt="2019-07-20T11:49:55.666" v="1019" actId="1076"/>
          <ac:picMkLst>
            <pc:docMk/>
            <pc:sldMk cId="3373737534" sldId="282"/>
            <ac:picMk id="8" creationId="{CC3549B2-D2DB-41C4-8E24-685F4950FDE9}"/>
          </ac:picMkLst>
        </pc:picChg>
        <pc:picChg chg="add mod">
          <ac:chgData name="Николай Шатский" userId="53f7b89273206c2c" providerId="LiveId" clId="{220692C3-E786-420A-91FC-09D0E5AEF2DF}" dt="2019-07-20T11:50:50.694" v="1024" actId="1076"/>
          <ac:picMkLst>
            <pc:docMk/>
            <pc:sldMk cId="3373737534" sldId="282"/>
            <ac:picMk id="10" creationId="{2A3764B8-BD6D-4335-8E3F-4B32F4FFED57}"/>
          </ac:picMkLst>
        </pc:picChg>
      </pc:sldChg>
      <pc:sldChg chg="modSp add">
        <pc:chgData name="Николай Шатский" userId="53f7b89273206c2c" providerId="LiveId" clId="{220692C3-E786-420A-91FC-09D0E5AEF2DF}" dt="2019-07-20T12:21:47.396" v="2070" actId="20577"/>
        <pc:sldMkLst>
          <pc:docMk/>
          <pc:sldMk cId="2040992260" sldId="283"/>
        </pc:sldMkLst>
        <pc:spChg chg="mod">
          <ac:chgData name="Николай Шатский" userId="53f7b89273206c2c" providerId="LiveId" clId="{220692C3-E786-420A-91FC-09D0E5AEF2DF}" dt="2019-07-20T12:16:07.187" v="2047" actId="20577"/>
          <ac:spMkLst>
            <pc:docMk/>
            <pc:sldMk cId="2040992260" sldId="283"/>
            <ac:spMk id="2" creationId="{0701DAE2-C1CD-4819-878C-59AA646597B4}"/>
          </ac:spMkLst>
        </pc:spChg>
        <pc:spChg chg="mod">
          <ac:chgData name="Николай Шатский" userId="53f7b89273206c2c" providerId="LiveId" clId="{220692C3-E786-420A-91FC-09D0E5AEF2DF}" dt="2019-07-20T12:21:47.396" v="2070" actId="20577"/>
          <ac:spMkLst>
            <pc:docMk/>
            <pc:sldMk cId="2040992260" sldId="283"/>
            <ac:spMk id="3" creationId="{93BF8206-BB92-4E64-8A0D-C6BEF8AB2097}"/>
          </ac:spMkLst>
        </pc:spChg>
      </pc:sldChg>
      <pc:sldChg chg="modSp add">
        <pc:chgData name="Николай Шатский" userId="53f7b89273206c2c" providerId="LiveId" clId="{220692C3-E786-420A-91FC-09D0E5AEF2DF}" dt="2019-07-20T12:21:34.488" v="2069" actId="20577"/>
        <pc:sldMkLst>
          <pc:docMk/>
          <pc:sldMk cId="845630103" sldId="284"/>
        </pc:sldMkLst>
        <pc:spChg chg="mod">
          <ac:chgData name="Николай Шатский" userId="53f7b89273206c2c" providerId="LiveId" clId="{220692C3-E786-420A-91FC-09D0E5AEF2DF}" dt="2019-07-20T12:19:40.156" v="2060"/>
          <ac:spMkLst>
            <pc:docMk/>
            <pc:sldMk cId="845630103" sldId="284"/>
            <ac:spMk id="2" creationId="{FF38428E-1EF0-41F8-BB18-5C2ACEF33585}"/>
          </ac:spMkLst>
        </pc:spChg>
        <pc:spChg chg="mod">
          <ac:chgData name="Николай Шатский" userId="53f7b89273206c2c" providerId="LiveId" clId="{220692C3-E786-420A-91FC-09D0E5AEF2DF}" dt="2019-07-20T12:21:34.488" v="2069" actId="20577"/>
          <ac:spMkLst>
            <pc:docMk/>
            <pc:sldMk cId="845630103" sldId="284"/>
            <ac:spMk id="3" creationId="{15A6A1A9-C9B7-4129-A761-CF8A4398750C}"/>
          </ac:spMkLst>
        </pc:spChg>
      </pc:sldChg>
      <pc:sldChg chg="modSp add">
        <pc:chgData name="Николай Шатский" userId="53f7b89273206c2c" providerId="LiveId" clId="{220692C3-E786-420A-91FC-09D0E5AEF2DF}" dt="2019-07-20T12:23:25.929" v="2078" actId="20577"/>
        <pc:sldMkLst>
          <pc:docMk/>
          <pc:sldMk cId="569600325" sldId="285"/>
        </pc:sldMkLst>
        <pc:spChg chg="mod">
          <ac:chgData name="Николай Шатский" userId="53f7b89273206c2c" providerId="LiveId" clId="{220692C3-E786-420A-91FC-09D0E5AEF2DF}" dt="2019-07-20T12:19:43.155" v="2061"/>
          <ac:spMkLst>
            <pc:docMk/>
            <pc:sldMk cId="569600325" sldId="285"/>
            <ac:spMk id="2" creationId="{68E0EB83-B08D-4556-99C8-676C1DAB488E}"/>
          </ac:spMkLst>
        </pc:spChg>
        <pc:spChg chg="mod">
          <ac:chgData name="Николай Шатский" userId="53f7b89273206c2c" providerId="LiveId" clId="{220692C3-E786-420A-91FC-09D0E5AEF2DF}" dt="2019-07-20T12:23:25.929" v="2078" actId="20577"/>
          <ac:spMkLst>
            <pc:docMk/>
            <pc:sldMk cId="569600325" sldId="285"/>
            <ac:spMk id="3" creationId="{9F6C1CDC-CACE-4653-ABD0-B971DEE9235D}"/>
          </ac:spMkLst>
        </pc:spChg>
      </pc:sldChg>
      <pc:sldChg chg="modSp add">
        <pc:chgData name="Николай Шатский" userId="53f7b89273206c2c" providerId="LiveId" clId="{220692C3-E786-420A-91FC-09D0E5AEF2DF}" dt="2019-07-20T12:23:44.793" v="2082" actId="27636"/>
        <pc:sldMkLst>
          <pc:docMk/>
          <pc:sldMk cId="1657558185" sldId="286"/>
        </pc:sldMkLst>
        <pc:spChg chg="mod">
          <ac:chgData name="Николай Шатский" userId="53f7b89273206c2c" providerId="LiveId" clId="{220692C3-E786-420A-91FC-09D0E5AEF2DF}" dt="2019-07-20T12:19:45.857" v="2062"/>
          <ac:spMkLst>
            <pc:docMk/>
            <pc:sldMk cId="1657558185" sldId="286"/>
            <ac:spMk id="2" creationId="{52EA66AC-6201-4E7F-9BC8-D9631643F724}"/>
          </ac:spMkLst>
        </pc:spChg>
        <pc:spChg chg="mod">
          <ac:chgData name="Николай Шатский" userId="53f7b89273206c2c" providerId="LiveId" clId="{220692C3-E786-420A-91FC-09D0E5AEF2DF}" dt="2019-07-20T12:23:44.793" v="2082" actId="27636"/>
          <ac:spMkLst>
            <pc:docMk/>
            <pc:sldMk cId="1657558185" sldId="286"/>
            <ac:spMk id="3" creationId="{B17ED525-F2BA-4A95-A11D-AC097C784350}"/>
          </ac:spMkLst>
        </pc:spChg>
      </pc:sldChg>
      <pc:sldChg chg="modSp add">
        <pc:chgData name="Николай Шатский" userId="53f7b89273206c2c" providerId="LiveId" clId="{220692C3-E786-420A-91FC-09D0E5AEF2DF}" dt="2019-07-20T12:25:19.541" v="2086" actId="27636"/>
        <pc:sldMkLst>
          <pc:docMk/>
          <pc:sldMk cId="940852978" sldId="287"/>
        </pc:sldMkLst>
        <pc:spChg chg="mod">
          <ac:chgData name="Николай Шатский" userId="53f7b89273206c2c" providerId="LiveId" clId="{220692C3-E786-420A-91FC-09D0E5AEF2DF}" dt="2019-07-20T12:19:49.317" v="2063"/>
          <ac:spMkLst>
            <pc:docMk/>
            <pc:sldMk cId="940852978" sldId="287"/>
            <ac:spMk id="2" creationId="{DE498FAC-8C72-44C7-A755-C4870CA22662}"/>
          </ac:spMkLst>
        </pc:spChg>
        <pc:spChg chg="mod">
          <ac:chgData name="Николай Шатский" userId="53f7b89273206c2c" providerId="LiveId" clId="{220692C3-E786-420A-91FC-09D0E5AEF2DF}" dt="2019-07-20T12:25:19.541" v="2086" actId="27636"/>
          <ac:spMkLst>
            <pc:docMk/>
            <pc:sldMk cId="940852978" sldId="287"/>
            <ac:spMk id="3" creationId="{6467E097-D1CC-4CB9-8C31-8953ACEC6CC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DF69F1-2CF3-4BBE-8C6C-1B0626E9077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1DB088B9-55B1-46AC-91E0-DB08D95323FC}">
      <dgm:prSet phldrT="[Текст]" custT="1"/>
      <dgm:spPr>
        <a:solidFill>
          <a:schemeClr val="accent1">
            <a:lumMod val="50000"/>
          </a:schemeClr>
        </a:solidFill>
        <a:ln w="28575"/>
      </dgm:spPr>
      <dgm:t>
        <a:bodyPr/>
        <a:lstStyle/>
        <a:p>
          <a:r>
            <a:rPr lang="ru-RU" sz="2400" dirty="0" smtClean="0">
              <a:latin typeface="Arial" panose="020B0604020202020204" pitchFamily="34" charset="0"/>
              <a:cs typeface="Arial" panose="020B0604020202020204" pitchFamily="34" charset="0"/>
            </a:rPr>
            <a:t>Нервная система</a:t>
          </a:r>
        </a:p>
      </dgm:t>
    </dgm:pt>
    <dgm:pt modelId="{82741908-C1D1-47FC-9844-A4F7475D6BDE}" type="parTrans" cxnId="{78A32BC4-D36C-410C-BF93-9ACC9474CECC}">
      <dgm:prSet/>
      <dgm:spPr/>
      <dgm:t>
        <a:bodyPr/>
        <a:lstStyle/>
        <a:p>
          <a:endParaRPr lang="ru-RU"/>
        </a:p>
      </dgm:t>
    </dgm:pt>
    <dgm:pt modelId="{0F10F73B-E91B-417C-B32D-079D6157D31A}" type="sibTrans" cxnId="{78A32BC4-D36C-410C-BF93-9ACC9474CECC}">
      <dgm:prSet/>
      <dgm:spPr/>
      <dgm:t>
        <a:bodyPr/>
        <a:lstStyle/>
        <a:p>
          <a:endParaRPr lang="ru-RU"/>
        </a:p>
      </dgm:t>
    </dgm:pt>
    <dgm:pt modelId="{940A317D-B82B-4652-B6A1-6EF20495F171}">
      <dgm:prSet phldrT="[Текст]" custT="1"/>
      <dgm:spPr>
        <a:solidFill>
          <a:schemeClr val="accent1">
            <a:lumMod val="50000"/>
          </a:schemeClr>
        </a:solidFill>
        <a:ln w="28575"/>
      </dgm:spPr>
      <dgm:t>
        <a:bodyPr/>
        <a:lstStyle/>
        <a:p>
          <a:pPr algn="ctr"/>
          <a:r>
            <a:rPr lang="ru-RU" sz="2400" dirty="0" smtClean="0">
              <a:latin typeface="Arial" panose="020B0604020202020204" pitchFamily="34" charset="0"/>
              <a:cs typeface="Arial" panose="020B0604020202020204" pitchFamily="34" charset="0"/>
            </a:rPr>
            <a:t>Соматическая</a:t>
          </a:r>
        </a:p>
        <a:p>
          <a:pPr algn="ctr"/>
          <a:r>
            <a:rPr lang="ru-RU" sz="1800" dirty="0" smtClean="0">
              <a:latin typeface="Arial" panose="020B0604020202020204" pitchFamily="34" charset="0"/>
              <a:cs typeface="Arial" panose="020B0604020202020204" pitchFamily="34" charset="0"/>
            </a:rPr>
            <a:t>- Подчинена воле человека</a:t>
          </a:r>
        </a:p>
        <a:p>
          <a:pPr algn="ctr"/>
          <a:r>
            <a:rPr lang="ru-RU" sz="1800" dirty="0" smtClean="0">
              <a:latin typeface="Arial" panose="020B0604020202020204" pitchFamily="34" charset="0"/>
              <a:cs typeface="Arial" panose="020B0604020202020204" pitchFamily="34" charset="0"/>
            </a:rPr>
            <a:t>- Регулирует работу скелетных мышц человека</a:t>
          </a:r>
          <a:endParaRPr lang="ru-RU" sz="1800" dirty="0">
            <a:latin typeface="Arial" panose="020B0604020202020204" pitchFamily="34" charset="0"/>
            <a:cs typeface="Arial" panose="020B0604020202020204" pitchFamily="34" charset="0"/>
          </a:endParaRPr>
        </a:p>
      </dgm:t>
    </dgm:pt>
    <dgm:pt modelId="{A6C2BC97-B0CC-4B66-BF70-4587D09D176A}" type="parTrans" cxnId="{911EFB20-B5EB-488E-9CEA-8AAD9BE23865}">
      <dgm:prSet/>
      <dgm:spPr>
        <a:ln w="28575">
          <a:solidFill>
            <a:schemeClr val="accent1">
              <a:lumMod val="50000"/>
            </a:schemeClr>
          </a:solidFill>
        </a:ln>
      </dgm:spPr>
      <dgm:t>
        <a:bodyPr/>
        <a:lstStyle/>
        <a:p>
          <a:endParaRPr lang="ru-RU"/>
        </a:p>
      </dgm:t>
    </dgm:pt>
    <dgm:pt modelId="{7737F989-0959-4A18-9E4A-D7860729A197}" type="sibTrans" cxnId="{911EFB20-B5EB-488E-9CEA-8AAD9BE23865}">
      <dgm:prSet/>
      <dgm:spPr/>
      <dgm:t>
        <a:bodyPr/>
        <a:lstStyle/>
        <a:p>
          <a:endParaRPr lang="ru-RU"/>
        </a:p>
      </dgm:t>
    </dgm:pt>
    <dgm:pt modelId="{AE754E44-EBEA-45CE-ACDA-F46D776DB82F}">
      <dgm:prSet phldrT="[Текст]" custT="1"/>
      <dgm:spPr>
        <a:solidFill>
          <a:schemeClr val="accent1">
            <a:lumMod val="50000"/>
          </a:schemeClr>
        </a:solidFill>
        <a:ln w="28575"/>
      </dgm:spPr>
      <dgm:t>
        <a:bodyPr/>
        <a:lstStyle/>
        <a:p>
          <a:r>
            <a:rPr lang="ru-RU" sz="2400" dirty="0" smtClean="0">
              <a:latin typeface="Arial" panose="020B0604020202020204" pitchFamily="34" charset="0"/>
              <a:cs typeface="Arial" panose="020B0604020202020204" pitchFamily="34" charset="0"/>
            </a:rPr>
            <a:t>  Вегетативная</a:t>
          </a:r>
        </a:p>
        <a:p>
          <a:r>
            <a:rPr lang="ru-RU" sz="2400" dirty="0" smtClean="0">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Не подчинена воле человека</a:t>
          </a:r>
        </a:p>
        <a:p>
          <a:r>
            <a:rPr lang="ru-RU" sz="1800" dirty="0" smtClean="0">
              <a:latin typeface="Arial" panose="020B0604020202020204" pitchFamily="34" charset="0"/>
              <a:cs typeface="Arial" panose="020B0604020202020204" pitchFamily="34" charset="0"/>
            </a:rPr>
            <a:t>-Регулирует работу внутренних органов</a:t>
          </a:r>
        </a:p>
      </dgm:t>
    </dgm:pt>
    <dgm:pt modelId="{83B7F5E0-7C9A-4A25-8C51-042383862BDA}" type="parTrans" cxnId="{B06D9F7D-C3AF-4CAD-B282-3F5E18CF487D}">
      <dgm:prSet/>
      <dgm:spPr>
        <a:ln w="28575">
          <a:solidFill>
            <a:schemeClr val="accent1">
              <a:lumMod val="50000"/>
            </a:schemeClr>
          </a:solidFill>
        </a:ln>
      </dgm:spPr>
      <dgm:t>
        <a:bodyPr/>
        <a:lstStyle/>
        <a:p>
          <a:endParaRPr lang="ru-RU"/>
        </a:p>
      </dgm:t>
    </dgm:pt>
    <dgm:pt modelId="{BCBCA8EE-650F-4D0D-8A3A-1C450E2081C8}" type="sibTrans" cxnId="{B06D9F7D-C3AF-4CAD-B282-3F5E18CF487D}">
      <dgm:prSet/>
      <dgm:spPr/>
      <dgm:t>
        <a:bodyPr/>
        <a:lstStyle/>
        <a:p>
          <a:endParaRPr lang="ru-RU"/>
        </a:p>
      </dgm:t>
    </dgm:pt>
    <dgm:pt modelId="{E7183581-88EA-45AC-B876-03AFBD9E80CC}">
      <dgm:prSet phldrT="[Текст]" custT="1"/>
      <dgm:spPr>
        <a:solidFill>
          <a:schemeClr val="accent1">
            <a:lumMod val="50000"/>
          </a:schemeClr>
        </a:solidFill>
        <a:ln w="28575"/>
      </dgm:spPr>
      <dgm:t>
        <a:bodyPr/>
        <a:lstStyle/>
        <a:p>
          <a:r>
            <a:rPr lang="ru-RU" sz="2400" dirty="0" smtClean="0">
              <a:latin typeface="Arial" panose="020B0604020202020204" pitchFamily="34" charset="0"/>
              <a:cs typeface="Arial" panose="020B0604020202020204" pitchFamily="34" charset="0"/>
            </a:rPr>
            <a:t>Симпатическая</a:t>
          </a:r>
        </a:p>
        <a:p>
          <a:r>
            <a:rPr lang="ru-RU" sz="1800" dirty="0" smtClean="0">
              <a:latin typeface="Arial" panose="020B0604020202020204" pitchFamily="34" charset="0"/>
              <a:cs typeface="Arial" panose="020B0604020202020204" pitchFamily="34" charset="0"/>
            </a:rPr>
            <a:t>Включается во время интенсивной работы, требующей затрат энергии</a:t>
          </a:r>
        </a:p>
      </dgm:t>
    </dgm:pt>
    <dgm:pt modelId="{B3A577D8-98A5-448C-950F-66712C7AC6E6}" type="parTrans" cxnId="{C9FE41BD-6143-4786-A349-0412C4EF3D0B}">
      <dgm:prSet/>
      <dgm:spPr>
        <a:ln w="28575">
          <a:solidFill>
            <a:schemeClr val="accent1">
              <a:lumMod val="50000"/>
            </a:schemeClr>
          </a:solidFill>
        </a:ln>
      </dgm:spPr>
      <dgm:t>
        <a:bodyPr/>
        <a:lstStyle/>
        <a:p>
          <a:endParaRPr lang="ru-RU"/>
        </a:p>
      </dgm:t>
    </dgm:pt>
    <dgm:pt modelId="{39B40ACC-8E28-46B4-84BE-7D22B53A5349}" type="sibTrans" cxnId="{C9FE41BD-6143-4786-A349-0412C4EF3D0B}">
      <dgm:prSet/>
      <dgm:spPr/>
      <dgm:t>
        <a:bodyPr/>
        <a:lstStyle/>
        <a:p>
          <a:endParaRPr lang="ru-RU"/>
        </a:p>
      </dgm:t>
    </dgm:pt>
    <dgm:pt modelId="{11F8926F-F29A-4EE5-ABAA-EA6753300089}">
      <dgm:prSet phldrT="[Текст]" custT="1"/>
      <dgm:spPr>
        <a:solidFill>
          <a:schemeClr val="accent1">
            <a:lumMod val="50000"/>
          </a:schemeClr>
        </a:solidFill>
        <a:ln w="28575"/>
      </dgm:spPr>
      <dgm:t>
        <a:bodyPr/>
        <a:lstStyle/>
        <a:p>
          <a:r>
            <a:rPr lang="ru-RU" sz="2400" dirty="0" smtClean="0">
              <a:latin typeface="Arial" panose="020B0604020202020204" pitchFamily="34" charset="0"/>
              <a:cs typeface="Arial" panose="020B0604020202020204" pitchFamily="34" charset="0"/>
            </a:rPr>
            <a:t>Парасимпатическая</a:t>
          </a:r>
        </a:p>
        <a:p>
          <a:r>
            <a:rPr lang="ru-RU" sz="1800" dirty="0" smtClean="0">
              <a:latin typeface="Arial" panose="020B0604020202020204" pitchFamily="34" charset="0"/>
              <a:cs typeface="Arial" panose="020B0604020202020204" pitchFamily="34" charset="0"/>
            </a:rPr>
            <a:t>Способствует восстановлению запасов энергии во время сна и отдыха</a:t>
          </a:r>
        </a:p>
      </dgm:t>
    </dgm:pt>
    <dgm:pt modelId="{00E10834-0176-40BA-B398-5C4F736E61B0}" type="parTrans" cxnId="{5EC9B5AA-3649-4CE4-B02D-0217DF66D444}">
      <dgm:prSet/>
      <dgm:spPr>
        <a:ln w="28575">
          <a:solidFill>
            <a:schemeClr val="accent1">
              <a:lumMod val="50000"/>
            </a:schemeClr>
          </a:solidFill>
        </a:ln>
      </dgm:spPr>
      <dgm:t>
        <a:bodyPr/>
        <a:lstStyle/>
        <a:p>
          <a:endParaRPr lang="ru-RU"/>
        </a:p>
      </dgm:t>
    </dgm:pt>
    <dgm:pt modelId="{8389E29A-46AD-422E-9AFA-359FDE71CB67}" type="sibTrans" cxnId="{5EC9B5AA-3649-4CE4-B02D-0217DF66D444}">
      <dgm:prSet/>
      <dgm:spPr/>
      <dgm:t>
        <a:bodyPr/>
        <a:lstStyle/>
        <a:p>
          <a:endParaRPr lang="ru-RU"/>
        </a:p>
      </dgm:t>
    </dgm:pt>
    <dgm:pt modelId="{94BE1441-3C91-44BE-8233-5852C8249094}" type="pres">
      <dgm:prSet presAssocID="{C8DF69F1-2CF3-4BBE-8C6C-1B0626E9077B}" presName="hierChild1" presStyleCnt="0">
        <dgm:presLayoutVars>
          <dgm:orgChart val="1"/>
          <dgm:chPref val="1"/>
          <dgm:dir/>
          <dgm:animOne val="branch"/>
          <dgm:animLvl val="lvl"/>
          <dgm:resizeHandles/>
        </dgm:presLayoutVars>
      </dgm:prSet>
      <dgm:spPr/>
      <dgm:t>
        <a:bodyPr/>
        <a:lstStyle/>
        <a:p>
          <a:endParaRPr lang="ru-RU"/>
        </a:p>
      </dgm:t>
    </dgm:pt>
    <dgm:pt modelId="{490B173D-2CB4-4203-A22E-2721818A4997}" type="pres">
      <dgm:prSet presAssocID="{1DB088B9-55B1-46AC-91E0-DB08D95323FC}" presName="hierRoot1" presStyleCnt="0">
        <dgm:presLayoutVars>
          <dgm:hierBranch val="init"/>
        </dgm:presLayoutVars>
      </dgm:prSet>
      <dgm:spPr/>
    </dgm:pt>
    <dgm:pt modelId="{D940CFFB-23F9-49DF-BDC5-43899734E3E8}" type="pres">
      <dgm:prSet presAssocID="{1DB088B9-55B1-46AC-91E0-DB08D95323FC}" presName="rootComposite1" presStyleCnt="0"/>
      <dgm:spPr/>
    </dgm:pt>
    <dgm:pt modelId="{C73DCFC0-6C85-4537-B8FB-B45E786B011F}" type="pres">
      <dgm:prSet presAssocID="{1DB088B9-55B1-46AC-91E0-DB08D95323FC}" presName="rootText1" presStyleLbl="node0" presStyleIdx="0" presStyleCnt="1" custScaleX="373341" custScaleY="82396" custLinFactNeighborX="12038" custLinFactNeighborY="-67060">
        <dgm:presLayoutVars>
          <dgm:chPref val="3"/>
        </dgm:presLayoutVars>
      </dgm:prSet>
      <dgm:spPr>
        <a:prstGeom prst="rect">
          <a:avLst/>
        </a:prstGeom>
      </dgm:spPr>
      <dgm:t>
        <a:bodyPr/>
        <a:lstStyle/>
        <a:p>
          <a:endParaRPr lang="ru-RU"/>
        </a:p>
      </dgm:t>
    </dgm:pt>
    <dgm:pt modelId="{5FE5A44F-540A-4811-B273-D918602D9CAA}" type="pres">
      <dgm:prSet presAssocID="{1DB088B9-55B1-46AC-91E0-DB08D95323FC}" presName="rootConnector1" presStyleLbl="node1" presStyleIdx="0" presStyleCnt="0"/>
      <dgm:spPr/>
      <dgm:t>
        <a:bodyPr/>
        <a:lstStyle/>
        <a:p>
          <a:endParaRPr lang="ru-RU"/>
        </a:p>
      </dgm:t>
    </dgm:pt>
    <dgm:pt modelId="{F966BAD7-3DFF-41A3-AC0D-996EFD815306}" type="pres">
      <dgm:prSet presAssocID="{1DB088B9-55B1-46AC-91E0-DB08D95323FC}" presName="hierChild2" presStyleCnt="0"/>
      <dgm:spPr/>
    </dgm:pt>
    <dgm:pt modelId="{F1605479-4F71-4946-B8B6-D4FBE5A9191A}" type="pres">
      <dgm:prSet presAssocID="{A6C2BC97-B0CC-4B66-BF70-4587D09D176A}" presName="Name37" presStyleLbl="parChTrans1D2" presStyleIdx="0" presStyleCnt="2"/>
      <dgm:spPr/>
      <dgm:t>
        <a:bodyPr/>
        <a:lstStyle/>
        <a:p>
          <a:endParaRPr lang="ru-RU"/>
        </a:p>
      </dgm:t>
    </dgm:pt>
    <dgm:pt modelId="{7B6F025B-F3C4-4AF4-AC39-1C5BA598FFDD}" type="pres">
      <dgm:prSet presAssocID="{940A317D-B82B-4652-B6A1-6EF20495F171}" presName="hierRoot2" presStyleCnt="0">
        <dgm:presLayoutVars>
          <dgm:hierBranch val="init"/>
        </dgm:presLayoutVars>
      </dgm:prSet>
      <dgm:spPr/>
    </dgm:pt>
    <dgm:pt modelId="{4980AB24-5902-43A7-B5FB-114C11AC5A48}" type="pres">
      <dgm:prSet presAssocID="{940A317D-B82B-4652-B6A1-6EF20495F171}" presName="rootComposite" presStyleCnt="0"/>
      <dgm:spPr/>
    </dgm:pt>
    <dgm:pt modelId="{EC5FDB35-AFA4-457D-907C-6BC6897EE8BE}" type="pres">
      <dgm:prSet presAssocID="{940A317D-B82B-4652-B6A1-6EF20495F171}" presName="rootText" presStyleLbl="node2" presStyleIdx="0" presStyleCnt="2" custScaleX="297734" custScaleY="387764" custLinFactX="-20993" custLinFactNeighborX="-100000" custLinFactNeighborY="19358">
        <dgm:presLayoutVars>
          <dgm:chPref val="3"/>
        </dgm:presLayoutVars>
      </dgm:prSet>
      <dgm:spPr/>
      <dgm:t>
        <a:bodyPr/>
        <a:lstStyle/>
        <a:p>
          <a:endParaRPr lang="ru-RU"/>
        </a:p>
      </dgm:t>
    </dgm:pt>
    <dgm:pt modelId="{9E640542-6154-4C55-8468-AEA5D48D23DB}" type="pres">
      <dgm:prSet presAssocID="{940A317D-B82B-4652-B6A1-6EF20495F171}" presName="rootConnector" presStyleLbl="node2" presStyleIdx="0" presStyleCnt="2"/>
      <dgm:spPr/>
      <dgm:t>
        <a:bodyPr/>
        <a:lstStyle/>
        <a:p>
          <a:endParaRPr lang="ru-RU"/>
        </a:p>
      </dgm:t>
    </dgm:pt>
    <dgm:pt modelId="{D0C73813-C88E-4D0A-9529-DAF6AF2BD431}" type="pres">
      <dgm:prSet presAssocID="{940A317D-B82B-4652-B6A1-6EF20495F171}" presName="hierChild4" presStyleCnt="0"/>
      <dgm:spPr/>
    </dgm:pt>
    <dgm:pt modelId="{6BF434D5-0BF2-458E-A8C9-09D0FE7ED4CE}" type="pres">
      <dgm:prSet presAssocID="{940A317D-B82B-4652-B6A1-6EF20495F171}" presName="hierChild5" presStyleCnt="0"/>
      <dgm:spPr/>
    </dgm:pt>
    <dgm:pt modelId="{CCD9966A-4393-43D8-A219-EBACE4990257}" type="pres">
      <dgm:prSet presAssocID="{83B7F5E0-7C9A-4A25-8C51-042383862BDA}" presName="Name37" presStyleLbl="parChTrans1D2" presStyleIdx="1" presStyleCnt="2"/>
      <dgm:spPr/>
      <dgm:t>
        <a:bodyPr/>
        <a:lstStyle/>
        <a:p>
          <a:endParaRPr lang="ru-RU"/>
        </a:p>
      </dgm:t>
    </dgm:pt>
    <dgm:pt modelId="{2676ED0E-346A-454C-81BD-B38913412496}" type="pres">
      <dgm:prSet presAssocID="{AE754E44-EBEA-45CE-ACDA-F46D776DB82F}" presName="hierRoot2" presStyleCnt="0">
        <dgm:presLayoutVars>
          <dgm:hierBranch val="init"/>
        </dgm:presLayoutVars>
      </dgm:prSet>
      <dgm:spPr/>
    </dgm:pt>
    <dgm:pt modelId="{8E1F0E31-62B9-47C2-875A-80178DF38503}" type="pres">
      <dgm:prSet presAssocID="{AE754E44-EBEA-45CE-ACDA-F46D776DB82F}" presName="rootComposite" presStyleCnt="0"/>
      <dgm:spPr/>
    </dgm:pt>
    <dgm:pt modelId="{8F46F9C5-8827-4B63-A203-9AA84AA6C44F}" type="pres">
      <dgm:prSet presAssocID="{AE754E44-EBEA-45CE-ACDA-F46D776DB82F}" presName="rootText" presStyleLbl="node2" presStyleIdx="1" presStyleCnt="2" custScaleX="273295" custScaleY="347948" custLinFactX="24051" custLinFactNeighborX="100000" custLinFactNeighborY="19222">
        <dgm:presLayoutVars>
          <dgm:chPref val="3"/>
        </dgm:presLayoutVars>
      </dgm:prSet>
      <dgm:spPr/>
      <dgm:t>
        <a:bodyPr/>
        <a:lstStyle/>
        <a:p>
          <a:endParaRPr lang="ru-RU"/>
        </a:p>
      </dgm:t>
    </dgm:pt>
    <dgm:pt modelId="{E09E7745-B233-4FDD-B732-C2B53A20A53E}" type="pres">
      <dgm:prSet presAssocID="{AE754E44-EBEA-45CE-ACDA-F46D776DB82F}" presName="rootConnector" presStyleLbl="node2" presStyleIdx="1" presStyleCnt="2"/>
      <dgm:spPr/>
      <dgm:t>
        <a:bodyPr/>
        <a:lstStyle/>
        <a:p>
          <a:endParaRPr lang="ru-RU"/>
        </a:p>
      </dgm:t>
    </dgm:pt>
    <dgm:pt modelId="{23A0706A-F27E-4776-9041-FC3849F344F1}" type="pres">
      <dgm:prSet presAssocID="{AE754E44-EBEA-45CE-ACDA-F46D776DB82F}" presName="hierChild4" presStyleCnt="0"/>
      <dgm:spPr/>
    </dgm:pt>
    <dgm:pt modelId="{4B876480-E290-49DA-8BE4-32557FB4A0C8}" type="pres">
      <dgm:prSet presAssocID="{B3A577D8-98A5-448C-950F-66712C7AC6E6}" presName="Name37" presStyleLbl="parChTrans1D3" presStyleIdx="0" presStyleCnt="2"/>
      <dgm:spPr/>
      <dgm:t>
        <a:bodyPr/>
        <a:lstStyle/>
        <a:p>
          <a:endParaRPr lang="ru-RU"/>
        </a:p>
      </dgm:t>
    </dgm:pt>
    <dgm:pt modelId="{DBB4FAA8-82FD-4874-972A-06D44C4BF4FF}" type="pres">
      <dgm:prSet presAssocID="{E7183581-88EA-45AC-B876-03AFBD9E80CC}" presName="hierRoot2" presStyleCnt="0">
        <dgm:presLayoutVars>
          <dgm:hierBranch val="init"/>
        </dgm:presLayoutVars>
      </dgm:prSet>
      <dgm:spPr/>
    </dgm:pt>
    <dgm:pt modelId="{B2EC57E9-5AC9-4B39-B911-81F3B208574B}" type="pres">
      <dgm:prSet presAssocID="{E7183581-88EA-45AC-B876-03AFBD9E80CC}" presName="rootComposite" presStyleCnt="0"/>
      <dgm:spPr/>
    </dgm:pt>
    <dgm:pt modelId="{1165C256-D781-475B-BFE0-63FBD73569D5}" type="pres">
      <dgm:prSet presAssocID="{E7183581-88EA-45AC-B876-03AFBD9E80CC}" presName="rootText" presStyleLbl="node3" presStyleIdx="0" presStyleCnt="2" custScaleX="304075" custScaleY="271085" custLinFactX="4046" custLinFactY="100000" custLinFactNeighborX="100000" custLinFactNeighborY="115927">
        <dgm:presLayoutVars>
          <dgm:chPref val="3"/>
        </dgm:presLayoutVars>
      </dgm:prSet>
      <dgm:spPr/>
      <dgm:t>
        <a:bodyPr/>
        <a:lstStyle/>
        <a:p>
          <a:endParaRPr lang="ru-RU"/>
        </a:p>
      </dgm:t>
    </dgm:pt>
    <dgm:pt modelId="{2EAEA20C-2AAA-44A5-8CA8-9D9AA3A7D991}" type="pres">
      <dgm:prSet presAssocID="{E7183581-88EA-45AC-B876-03AFBD9E80CC}" presName="rootConnector" presStyleLbl="node3" presStyleIdx="0" presStyleCnt="2"/>
      <dgm:spPr/>
      <dgm:t>
        <a:bodyPr/>
        <a:lstStyle/>
        <a:p>
          <a:endParaRPr lang="ru-RU"/>
        </a:p>
      </dgm:t>
    </dgm:pt>
    <dgm:pt modelId="{0D2F7C35-FAE7-466A-B86F-85888C307D2E}" type="pres">
      <dgm:prSet presAssocID="{E7183581-88EA-45AC-B876-03AFBD9E80CC}" presName="hierChild4" presStyleCnt="0"/>
      <dgm:spPr/>
    </dgm:pt>
    <dgm:pt modelId="{657AFCF2-5EC9-4CF6-9015-F7A6E555BCB3}" type="pres">
      <dgm:prSet presAssocID="{E7183581-88EA-45AC-B876-03AFBD9E80CC}" presName="hierChild5" presStyleCnt="0"/>
      <dgm:spPr/>
    </dgm:pt>
    <dgm:pt modelId="{5D732C04-A4F1-44FA-B708-430AF27B097E}" type="pres">
      <dgm:prSet presAssocID="{00E10834-0176-40BA-B398-5C4F736E61B0}" presName="Name37" presStyleLbl="parChTrans1D3" presStyleIdx="1" presStyleCnt="2"/>
      <dgm:spPr/>
      <dgm:t>
        <a:bodyPr/>
        <a:lstStyle/>
        <a:p>
          <a:endParaRPr lang="ru-RU"/>
        </a:p>
      </dgm:t>
    </dgm:pt>
    <dgm:pt modelId="{A59E65C6-BD8F-49AD-9049-B31379A16187}" type="pres">
      <dgm:prSet presAssocID="{11F8926F-F29A-4EE5-ABAA-EA6753300089}" presName="hierRoot2" presStyleCnt="0">
        <dgm:presLayoutVars>
          <dgm:hierBranch val="init"/>
        </dgm:presLayoutVars>
      </dgm:prSet>
      <dgm:spPr/>
    </dgm:pt>
    <dgm:pt modelId="{BD1C4AD2-A00E-40BC-9F27-60E85C57D874}" type="pres">
      <dgm:prSet presAssocID="{11F8926F-F29A-4EE5-ABAA-EA6753300089}" presName="rootComposite" presStyleCnt="0"/>
      <dgm:spPr/>
    </dgm:pt>
    <dgm:pt modelId="{24BDFF52-1B46-4030-AD6E-C17B2F93C102}" type="pres">
      <dgm:prSet presAssocID="{11F8926F-F29A-4EE5-ABAA-EA6753300089}" presName="rootText" presStyleLbl="node3" presStyleIdx="1" presStyleCnt="2" custScaleX="372377" custScaleY="261772" custLinFactX="-121442" custLinFactNeighborX="-200000" custLinFactNeighborY="-92693">
        <dgm:presLayoutVars>
          <dgm:chPref val="3"/>
        </dgm:presLayoutVars>
      </dgm:prSet>
      <dgm:spPr/>
      <dgm:t>
        <a:bodyPr/>
        <a:lstStyle/>
        <a:p>
          <a:endParaRPr lang="ru-RU"/>
        </a:p>
      </dgm:t>
    </dgm:pt>
    <dgm:pt modelId="{8473BEC1-0C30-4514-988A-CEBF5F6F8D0A}" type="pres">
      <dgm:prSet presAssocID="{11F8926F-F29A-4EE5-ABAA-EA6753300089}" presName="rootConnector" presStyleLbl="node3" presStyleIdx="1" presStyleCnt="2"/>
      <dgm:spPr/>
      <dgm:t>
        <a:bodyPr/>
        <a:lstStyle/>
        <a:p>
          <a:endParaRPr lang="ru-RU"/>
        </a:p>
      </dgm:t>
    </dgm:pt>
    <dgm:pt modelId="{31EF7620-1B36-4BC0-A56A-FB7920D037B7}" type="pres">
      <dgm:prSet presAssocID="{11F8926F-F29A-4EE5-ABAA-EA6753300089}" presName="hierChild4" presStyleCnt="0"/>
      <dgm:spPr/>
    </dgm:pt>
    <dgm:pt modelId="{199126B3-3632-46AB-B9D7-9A38487B6096}" type="pres">
      <dgm:prSet presAssocID="{11F8926F-F29A-4EE5-ABAA-EA6753300089}" presName="hierChild5" presStyleCnt="0"/>
      <dgm:spPr/>
    </dgm:pt>
    <dgm:pt modelId="{8A592470-CE95-47A8-AE84-B98AC9CE077A}" type="pres">
      <dgm:prSet presAssocID="{AE754E44-EBEA-45CE-ACDA-F46D776DB82F}" presName="hierChild5" presStyleCnt="0"/>
      <dgm:spPr/>
    </dgm:pt>
    <dgm:pt modelId="{3E8E0833-8186-47EA-84D7-B3A5841048C1}" type="pres">
      <dgm:prSet presAssocID="{1DB088B9-55B1-46AC-91E0-DB08D95323FC}" presName="hierChild3" presStyleCnt="0"/>
      <dgm:spPr/>
    </dgm:pt>
  </dgm:ptLst>
  <dgm:cxnLst>
    <dgm:cxn modelId="{CCAC004D-383D-4767-BF7D-7E19F30EB375}" type="presOf" srcId="{940A317D-B82B-4652-B6A1-6EF20495F171}" destId="{EC5FDB35-AFA4-457D-907C-6BC6897EE8BE}" srcOrd="0" destOrd="0" presId="urn:microsoft.com/office/officeart/2005/8/layout/orgChart1"/>
    <dgm:cxn modelId="{7C3F20BE-F334-4D7F-A558-C22FBEA5E89E}" type="presOf" srcId="{11F8926F-F29A-4EE5-ABAA-EA6753300089}" destId="{8473BEC1-0C30-4514-988A-CEBF5F6F8D0A}" srcOrd="1" destOrd="0" presId="urn:microsoft.com/office/officeart/2005/8/layout/orgChart1"/>
    <dgm:cxn modelId="{A8EBC260-5725-4076-AABD-2C520F8A364A}" type="presOf" srcId="{AE754E44-EBEA-45CE-ACDA-F46D776DB82F}" destId="{E09E7745-B233-4FDD-B732-C2B53A20A53E}" srcOrd="1" destOrd="0" presId="urn:microsoft.com/office/officeart/2005/8/layout/orgChart1"/>
    <dgm:cxn modelId="{F03D0755-54E3-496D-B02B-0B6156874F78}" type="presOf" srcId="{AE754E44-EBEA-45CE-ACDA-F46D776DB82F}" destId="{8F46F9C5-8827-4B63-A203-9AA84AA6C44F}" srcOrd="0" destOrd="0" presId="urn:microsoft.com/office/officeart/2005/8/layout/orgChart1"/>
    <dgm:cxn modelId="{6E0AA08D-10E9-4BEB-B379-A0FA9C52974C}" type="presOf" srcId="{C8DF69F1-2CF3-4BBE-8C6C-1B0626E9077B}" destId="{94BE1441-3C91-44BE-8233-5852C8249094}" srcOrd="0" destOrd="0" presId="urn:microsoft.com/office/officeart/2005/8/layout/orgChart1"/>
    <dgm:cxn modelId="{911EFB20-B5EB-488E-9CEA-8AAD9BE23865}" srcId="{1DB088B9-55B1-46AC-91E0-DB08D95323FC}" destId="{940A317D-B82B-4652-B6A1-6EF20495F171}" srcOrd="0" destOrd="0" parTransId="{A6C2BC97-B0CC-4B66-BF70-4587D09D176A}" sibTransId="{7737F989-0959-4A18-9E4A-D7860729A197}"/>
    <dgm:cxn modelId="{BEC26193-5F60-4953-B420-E6E52EB8BC3C}" type="presOf" srcId="{E7183581-88EA-45AC-B876-03AFBD9E80CC}" destId="{1165C256-D781-475B-BFE0-63FBD73569D5}" srcOrd="0" destOrd="0" presId="urn:microsoft.com/office/officeart/2005/8/layout/orgChart1"/>
    <dgm:cxn modelId="{5EC9B5AA-3649-4CE4-B02D-0217DF66D444}" srcId="{AE754E44-EBEA-45CE-ACDA-F46D776DB82F}" destId="{11F8926F-F29A-4EE5-ABAA-EA6753300089}" srcOrd="1" destOrd="0" parTransId="{00E10834-0176-40BA-B398-5C4F736E61B0}" sibTransId="{8389E29A-46AD-422E-9AFA-359FDE71CB67}"/>
    <dgm:cxn modelId="{515215D9-D5B7-4A56-A3E8-525F0F6A3862}" type="presOf" srcId="{11F8926F-F29A-4EE5-ABAA-EA6753300089}" destId="{24BDFF52-1B46-4030-AD6E-C17B2F93C102}" srcOrd="0" destOrd="0" presId="urn:microsoft.com/office/officeart/2005/8/layout/orgChart1"/>
    <dgm:cxn modelId="{3F0EDFA5-6D4B-4E64-875B-C934DC191F52}" type="presOf" srcId="{1DB088B9-55B1-46AC-91E0-DB08D95323FC}" destId="{C73DCFC0-6C85-4537-B8FB-B45E786B011F}" srcOrd="0" destOrd="0" presId="urn:microsoft.com/office/officeart/2005/8/layout/orgChart1"/>
    <dgm:cxn modelId="{B06D9F7D-C3AF-4CAD-B282-3F5E18CF487D}" srcId="{1DB088B9-55B1-46AC-91E0-DB08D95323FC}" destId="{AE754E44-EBEA-45CE-ACDA-F46D776DB82F}" srcOrd="1" destOrd="0" parTransId="{83B7F5E0-7C9A-4A25-8C51-042383862BDA}" sibTransId="{BCBCA8EE-650F-4D0D-8A3A-1C450E2081C8}"/>
    <dgm:cxn modelId="{63AD7213-DF3D-4549-9146-C9C16E37829F}" type="presOf" srcId="{1DB088B9-55B1-46AC-91E0-DB08D95323FC}" destId="{5FE5A44F-540A-4811-B273-D918602D9CAA}" srcOrd="1" destOrd="0" presId="urn:microsoft.com/office/officeart/2005/8/layout/orgChart1"/>
    <dgm:cxn modelId="{C326B9B5-551C-4F10-93E4-F0C098A42E73}" type="presOf" srcId="{E7183581-88EA-45AC-B876-03AFBD9E80CC}" destId="{2EAEA20C-2AAA-44A5-8CA8-9D9AA3A7D991}" srcOrd="1" destOrd="0" presId="urn:microsoft.com/office/officeart/2005/8/layout/orgChart1"/>
    <dgm:cxn modelId="{780A3A42-9ADC-437F-A624-8473205E9D62}" type="presOf" srcId="{940A317D-B82B-4652-B6A1-6EF20495F171}" destId="{9E640542-6154-4C55-8468-AEA5D48D23DB}" srcOrd="1" destOrd="0" presId="urn:microsoft.com/office/officeart/2005/8/layout/orgChart1"/>
    <dgm:cxn modelId="{C5D42F59-7C3A-4A84-BC43-8ABB50CBE491}" type="presOf" srcId="{00E10834-0176-40BA-B398-5C4F736E61B0}" destId="{5D732C04-A4F1-44FA-B708-430AF27B097E}" srcOrd="0" destOrd="0" presId="urn:microsoft.com/office/officeart/2005/8/layout/orgChart1"/>
    <dgm:cxn modelId="{78A32BC4-D36C-410C-BF93-9ACC9474CECC}" srcId="{C8DF69F1-2CF3-4BBE-8C6C-1B0626E9077B}" destId="{1DB088B9-55B1-46AC-91E0-DB08D95323FC}" srcOrd="0" destOrd="0" parTransId="{82741908-C1D1-47FC-9844-A4F7475D6BDE}" sibTransId="{0F10F73B-E91B-417C-B32D-079D6157D31A}"/>
    <dgm:cxn modelId="{966032CC-2CD9-4055-BCBE-255F29BED0CC}" type="presOf" srcId="{B3A577D8-98A5-448C-950F-66712C7AC6E6}" destId="{4B876480-E290-49DA-8BE4-32557FB4A0C8}" srcOrd="0" destOrd="0" presId="urn:microsoft.com/office/officeart/2005/8/layout/orgChart1"/>
    <dgm:cxn modelId="{99885B8E-F912-4D0E-9EFD-29079A7DB6D9}" type="presOf" srcId="{A6C2BC97-B0CC-4B66-BF70-4587D09D176A}" destId="{F1605479-4F71-4946-B8B6-D4FBE5A9191A}" srcOrd="0" destOrd="0" presId="urn:microsoft.com/office/officeart/2005/8/layout/orgChart1"/>
    <dgm:cxn modelId="{00EDD5CC-A45B-4581-9D71-917CF2347EC0}" type="presOf" srcId="{83B7F5E0-7C9A-4A25-8C51-042383862BDA}" destId="{CCD9966A-4393-43D8-A219-EBACE4990257}" srcOrd="0" destOrd="0" presId="urn:microsoft.com/office/officeart/2005/8/layout/orgChart1"/>
    <dgm:cxn modelId="{C9FE41BD-6143-4786-A349-0412C4EF3D0B}" srcId="{AE754E44-EBEA-45CE-ACDA-F46D776DB82F}" destId="{E7183581-88EA-45AC-B876-03AFBD9E80CC}" srcOrd="0" destOrd="0" parTransId="{B3A577D8-98A5-448C-950F-66712C7AC6E6}" sibTransId="{39B40ACC-8E28-46B4-84BE-7D22B53A5349}"/>
    <dgm:cxn modelId="{A080E17B-0343-44C8-926F-46780BABD432}" type="presParOf" srcId="{94BE1441-3C91-44BE-8233-5852C8249094}" destId="{490B173D-2CB4-4203-A22E-2721818A4997}" srcOrd="0" destOrd="0" presId="urn:microsoft.com/office/officeart/2005/8/layout/orgChart1"/>
    <dgm:cxn modelId="{3FD15B6E-E38B-4916-978D-4402845C86DA}" type="presParOf" srcId="{490B173D-2CB4-4203-A22E-2721818A4997}" destId="{D940CFFB-23F9-49DF-BDC5-43899734E3E8}" srcOrd="0" destOrd="0" presId="urn:microsoft.com/office/officeart/2005/8/layout/orgChart1"/>
    <dgm:cxn modelId="{C2544EE2-32B7-4CA7-B166-DF79B748CA9A}" type="presParOf" srcId="{D940CFFB-23F9-49DF-BDC5-43899734E3E8}" destId="{C73DCFC0-6C85-4537-B8FB-B45E786B011F}" srcOrd="0" destOrd="0" presId="urn:microsoft.com/office/officeart/2005/8/layout/orgChart1"/>
    <dgm:cxn modelId="{DF69509E-3D67-437C-AC45-04506891FD04}" type="presParOf" srcId="{D940CFFB-23F9-49DF-BDC5-43899734E3E8}" destId="{5FE5A44F-540A-4811-B273-D918602D9CAA}" srcOrd="1" destOrd="0" presId="urn:microsoft.com/office/officeart/2005/8/layout/orgChart1"/>
    <dgm:cxn modelId="{09D0EDFE-1975-4CD3-AED9-DCA63C1D8147}" type="presParOf" srcId="{490B173D-2CB4-4203-A22E-2721818A4997}" destId="{F966BAD7-3DFF-41A3-AC0D-996EFD815306}" srcOrd="1" destOrd="0" presId="urn:microsoft.com/office/officeart/2005/8/layout/orgChart1"/>
    <dgm:cxn modelId="{4675D472-D18B-4306-80F8-35C1CF5713F9}" type="presParOf" srcId="{F966BAD7-3DFF-41A3-AC0D-996EFD815306}" destId="{F1605479-4F71-4946-B8B6-D4FBE5A9191A}" srcOrd="0" destOrd="0" presId="urn:microsoft.com/office/officeart/2005/8/layout/orgChart1"/>
    <dgm:cxn modelId="{44865356-5707-4623-90EA-BE0349CD8EF1}" type="presParOf" srcId="{F966BAD7-3DFF-41A3-AC0D-996EFD815306}" destId="{7B6F025B-F3C4-4AF4-AC39-1C5BA598FFDD}" srcOrd="1" destOrd="0" presId="urn:microsoft.com/office/officeart/2005/8/layout/orgChart1"/>
    <dgm:cxn modelId="{2CEAD359-8A7B-45CC-A1B5-C7499EC631B7}" type="presParOf" srcId="{7B6F025B-F3C4-4AF4-AC39-1C5BA598FFDD}" destId="{4980AB24-5902-43A7-B5FB-114C11AC5A48}" srcOrd="0" destOrd="0" presId="urn:microsoft.com/office/officeart/2005/8/layout/orgChart1"/>
    <dgm:cxn modelId="{D6F50AFC-8F60-4C4F-9A43-3D1A8C6846CC}" type="presParOf" srcId="{4980AB24-5902-43A7-B5FB-114C11AC5A48}" destId="{EC5FDB35-AFA4-457D-907C-6BC6897EE8BE}" srcOrd="0" destOrd="0" presId="urn:microsoft.com/office/officeart/2005/8/layout/orgChart1"/>
    <dgm:cxn modelId="{73275AAB-424C-438D-B075-BEC02E9D7752}" type="presParOf" srcId="{4980AB24-5902-43A7-B5FB-114C11AC5A48}" destId="{9E640542-6154-4C55-8468-AEA5D48D23DB}" srcOrd="1" destOrd="0" presId="urn:microsoft.com/office/officeart/2005/8/layout/orgChart1"/>
    <dgm:cxn modelId="{B5B7266A-1C47-4892-BC25-60C2818940C0}" type="presParOf" srcId="{7B6F025B-F3C4-4AF4-AC39-1C5BA598FFDD}" destId="{D0C73813-C88E-4D0A-9529-DAF6AF2BD431}" srcOrd="1" destOrd="0" presId="urn:microsoft.com/office/officeart/2005/8/layout/orgChart1"/>
    <dgm:cxn modelId="{A1DDA2C0-EC8D-483A-80EA-E4A85F93605E}" type="presParOf" srcId="{7B6F025B-F3C4-4AF4-AC39-1C5BA598FFDD}" destId="{6BF434D5-0BF2-458E-A8C9-09D0FE7ED4CE}" srcOrd="2" destOrd="0" presId="urn:microsoft.com/office/officeart/2005/8/layout/orgChart1"/>
    <dgm:cxn modelId="{9EBDF710-9763-4DEF-93D3-C3CFC0CFAABE}" type="presParOf" srcId="{F966BAD7-3DFF-41A3-AC0D-996EFD815306}" destId="{CCD9966A-4393-43D8-A219-EBACE4990257}" srcOrd="2" destOrd="0" presId="urn:microsoft.com/office/officeart/2005/8/layout/orgChart1"/>
    <dgm:cxn modelId="{B56A16DE-082D-409D-B81B-83A9385C27B0}" type="presParOf" srcId="{F966BAD7-3DFF-41A3-AC0D-996EFD815306}" destId="{2676ED0E-346A-454C-81BD-B38913412496}" srcOrd="3" destOrd="0" presId="urn:microsoft.com/office/officeart/2005/8/layout/orgChart1"/>
    <dgm:cxn modelId="{17193AE5-CE1B-462C-96E0-6A6E7C644F56}" type="presParOf" srcId="{2676ED0E-346A-454C-81BD-B38913412496}" destId="{8E1F0E31-62B9-47C2-875A-80178DF38503}" srcOrd="0" destOrd="0" presId="urn:microsoft.com/office/officeart/2005/8/layout/orgChart1"/>
    <dgm:cxn modelId="{693E7F9C-0FF1-4B1E-A73D-B5918B91CC56}" type="presParOf" srcId="{8E1F0E31-62B9-47C2-875A-80178DF38503}" destId="{8F46F9C5-8827-4B63-A203-9AA84AA6C44F}" srcOrd="0" destOrd="0" presId="urn:microsoft.com/office/officeart/2005/8/layout/orgChart1"/>
    <dgm:cxn modelId="{D16467A8-E149-47C8-BDC9-B2ED010D786B}" type="presParOf" srcId="{8E1F0E31-62B9-47C2-875A-80178DF38503}" destId="{E09E7745-B233-4FDD-B732-C2B53A20A53E}" srcOrd="1" destOrd="0" presId="urn:microsoft.com/office/officeart/2005/8/layout/orgChart1"/>
    <dgm:cxn modelId="{86F27CF9-3E51-47E0-AFF5-B3B2155EAAF0}" type="presParOf" srcId="{2676ED0E-346A-454C-81BD-B38913412496}" destId="{23A0706A-F27E-4776-9041-FC3849F344F1}" srcOrd="1" destOrd="0" presId="urn:microsoft.com/office/officeart/2005/8/layout/orgChart1"/>
    <dgm:cxn modelId="{AAF1305B-FAC4-46BE-8582-63CFCEE14424}" type="presParOf" srcId="{23A0706A-F27E-4776-9041-FC3849F344F1}" destId="{4B876480-E290-49DA-8BE4-32557FB4A0C8}" srcOrd="0" destOrd="0" presId="urn:microsoft.com/office/officeart/2005/8/layout/orgChart1"/>
    <dgm:cxn modelId="{6461CB8B-50F6-403B-BA93-9A32E66B3208}" type="presParOf" srcId="{23A0706A-F27E-4776-9041-FC3849F344F1}" destId="{DBB4FAA8-82FD-4874-972A-06D44C4BF4FF}" srcOrd="1" destOrd="0" presId="urn:microsoft.com/office/officeart/2005/8/layout/orgChart1"/>
    <dgm:cxn modelId="{0A405B7F-D04C-41CC-BC00-5F1EB19EECF5}" type="presParOf" srcId="{DBB4FAA8-82FD-4874-972A-06D44C4BF4FF}" destId="{B2EC57E9-5AC9-4B39-B911-81F3B208574B}" srcOrd="0" destOrd="0" presId="urn:microsoft.com/office/officeart/2005/8/layout/orgChart1"/>
    <dgm:cxn modelId="{A51298E6-3D97-4B0B-A301-1DDA6506DA61}" type="presParOf" srcId="{B2EC57E9-5AC9-4B39-B911-81F3B208574B}" destId="{1165C256-D781-475B-BFE0-63FBD73569D5}" srcOrd="0" destOrd="0" presId="urn:microsoft.com/office/officeart/2005/8/layout/orgChart1"/>
    <dgm:cxn modelId="{586C0102-B571-49FE-9D7B-1B1E7B36361F}" type="presParOf" srcId="{B2EC57E9-5AC9-4B39-B911-81F3B208574B}" destId="{2EAEA20C-2AAA-44A5-8CA8-9D9AA3A7D991}" srcOrd="1" destOrd="0" presId="urn:microsoft.com/office/officeart/2005/8/layout/orgChart1"/>
    <dgm:cxn modelId="{8AB6C5B8-99C8-4EFE-8C4A-2FA4F24C2FB7}" type="presParOf" srcId="{DBB4FAA8-82FD-4874-972A-06D44C4BF4FF}" destId="{0D2F7C35-FAE7-466A-B86F-85888C307D2E}" srcOrd="1" destOrd="0" presId="urn:microsoft.com/office/officeart/2005/8/layout/orgChart1"/>
    <dgm:cxn modelId="{25C2D9EF-B44C-4BFF-860C-0B70CEED4E5A}" type="presParOf" srcId="{DBB4FAA8-82FD-4874-972A-06D44C4BF4FF}" destId="{657AFCF2-5EC9-4CF6-9015-F7A6E555BCB3}" srcOrd="2" destOrd="0" presId="urn:microsoft.com/office/officeart/2005/8/layout/orgChart1"/>
    <dgm:cxn modelId="{545E0D8A-7DAD-497B-9AF4-3ACBD5A88E53}" type="presParOf" srcId="{23A0706A-F27E-4776-9041-FC3849F344F1}" destId="{5D732C04-A4F1-44FA-B708-430AF27B097E}" srcOrd="2" destOrd="0" presId="urn:microsoft.com/office/officeart/2005/8/layout/orgChart1"/>
    <dgm:cxn modelId="{9B8515E7-2BF7-40DD-BD09-3541AA483E25}" type="presParOf" srcId="{23A0706A-F27E-4776-9041-FC3849F344F1}" destId="{A59E65C6-BD8F-49AD-9049-B31379A16187}" srcOrd="3" destOrd="0" presId="urn:microsoft.com/office/officeart/2005/8/layout/orgChart1"/>
    <dgm:cxn modelId="{7F763C8D-81E0-4FE0-8335-96178AD749A2}" type="presParOf" srcId="{A59E65C6-BD8F-49AD-9049-B31379A16187}" destId="{BD1C4AD2-A00E-40BC-9F27-60E85C57D874}" srcOrd="0" destOrd="0" presId="urn:microsoft.com/office/officeart/2005/8/layout/orgChart1"/>
    <dgm:cxn modelId="{FCBFE3F1-FDD5-4B4D-93C8-0554B202A1EC}" type="presParOf" srcId="{BD1C4AD2-A00E-40BC-9F27-60E85C57D874}" destId="{24BDFF52-1B46-4030-AD6E-C17B2F93C102}" srcOrd="0" destOrd="0" presId="urn:microsoft.com/office/officeart/2005/8/layout/orgChart1"/>
    <dgm:cxn modelId="{9FBC8C3B-C9F7-4C70-AA29-E7B2EBE40B8A}" type="presParOf" srcId="{BD1C4AD2-A00E-40BC-9F27-60E85C57D874}" destId="{8473BEC1-0C30-4514-988A-CEBF5F6F8D0A}" srcOrd="1" destOrd="0" presId="urn:microsoft.com/office/officeart/2005/8/layout/orgChart1"/>
    <dgm:cxn modelId="{E458B930-5CB2-4F30-972A-21F2AC8EACA6}" type="presParOf" srcId="{A59E65C6-BD8F-49AD-9049-B31379A16187}" destId="{31EF7620-1B36-4BC0-A56A-FB7920D037B7}" srcOrd="1" destOrd="0" presId="urn:microsoft.com/office/officeart/2005/8/layout/orgChart1"/>
    <dgm:cxn modelId="{DD2EA0D6-CCB7-4451-8951-9101D5DB9E19}" type="presParOf" srcId="{A59E65C6-BD8F-49AD-9049-B31379A16187}" destId="{199126B3-3632-46AB-B9D7-9A38487B6096}" srcOrd="2" destOrd="0" presId="urn:microsoft.com/office/officeart/2005/8/layout/orgChart1"/>
    <dgm:cxn modelId="{7F943878-010B-4583-B840-4DFDB869A060}" type="presParOf" srcId="{2676ED0E-346A-454C-81BD-B38913412496}" destId="{8A592470-CE95-47A8-AE84-B98AC9CE077A}" srcOrd="2" destOrd="0" presId="urn:microsoft.com/office/officeart/2005/8/layout/orgChart1"/>
    <dgm:cxn modelId="{B5C67F3D-3349-447C-AF81-C7CC0F2DF401}" type="presParOf" srcId="{490B173D-2CB4-4203-A22E-2721818A4997}" destId="{3E8E0833-8186-47EA-84D7-B3A5841048C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DF69F1-2CF3-4BBE-8C6C-1B0626E9077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1DB088B9-55B1-46AC-91E0-DB08D95323FC}">
      <dgm:prSet phldrT="[Текст]" custT="1"/>
      <dgm:spPr>
        <a:solidFill>
          <a:schemeClr val="accent1">
            <a:lumMod val="50000"/>
          </a:schemeClr>
        </a:solidFill>
        <a:ln w="28575"/>
      </dgm:spPr>
      <dgm:t>
        <a:bodyPr/>
        <a:lstStyle/>
        <a:p>
          <a:r>
            <a:rPr lang="ru-RU" sz="2400" dirty="0" smtClean="0">
              <a:latin typeface="Arial" panose="020B0604020202020204" pitchFamily="34" charset="0"/>
              <a:cs typeface="Arial" panose="020B0604020202020204" pitchFamily="34" charset="0"/>
            </a:rPr>
            <a:t>Нервная система</a:t>
          </a:r>
        </a:p>
        <a:p>
          <a:r>
            <a:rPr lang="ru-RU" sz="2400" dirty="0" smtClean="0">
              <a:latin typeface="Arial" panose="020B0604020202020204" pitchFamily="34" charset="0"/>
              <a:cs typeface="Arial" panose="020B0604020202020204" pitchFamily="34" charset="0"/>
            </a:rPr>
            <a:t>(по функциям)</a:t>
          </a:r>
          <a:endParaRPr lang="ru-RU" sz="2400" dirty="0">
            <a:latin typeface="Arial" panose="020B0604020202020204" pitchFamily="34" charset="0"/>
            <a:cs typeface="Arial" panose="020B0604020202020204" pitchFamily="34" charset="0"/>
          </a:endParaRPr>
        </a:p>
      </dgm:t>
    </dgm:pt>
    <dgm:pt modelId="{82741908-C1D1-47FC-9844-A4F7475D6BDE}" type="parTrans" cxnId="{78A32BC4-D36C-410C-BF93-9ACC9474CECC}">
      <dgm:prSet/>
      <dgm:spPr/>
      <dgm:t>
        <a:bodyPr/>
        <a:lstStyle/>
        <a:p>
          <a:endParaRPr lang="ru-RU"/>
        </a:p>
      </dgm:t>
    </dgm:pt>
    <dgm:pt modelId="{0F10F73B-E91B-417C-B32D-079D6157D31A}" type="sibTrans" cxnId="{78A32BC4-D36C-410C-BF93-9ACC9474CECC}">
      <dgm:prSet/>
      <dgm:spPr/>
      <dgm:t>
        <a:bodyPr/>
        <a:lstStyle/>
        <a:p>
          <a:endParaRPr lang="ru-RU"/>
        </a:p>
      </dgm:t>
    </dgm:pt>
    <dgm:pt modelId="{940A317D-B82B-4652-B6A1-6EF20495F171}">
      <dgm:prSet phldrT="[Текст]" custT="1"/>
      <dgm:spPr>
        <a:solidFill>
          <a:schemeClr val="accent1">
            <a:lumMod val="50000"/>
          </a:schemeClr>
        </a:solidFill>
        <a:ln w="28575"/>
      </dgm:spPr>
      <dgm:t>
        <a:bodyPr/>
        <a:lstStyle/>
        <a:p>
          <a:r>
            <a:rPr lang="ru-RU" sz="2400" dirty="0" smtClean="0"/>
            <a:t>Соматическая</a:t>
          </a:r>
          <a:endParaRPr lang="ru-RU" sz="2400" dirty="0"/>
        </a:p>
      </dgm:t>
    </dgm:pt>
    <dgm:pt modelId="{A6C2BC97-B0CC-4B66-BF70-4587D09D176A}" type="parTrans" cxnId="{911EFB20-B5EB-488E-9CEA-8AAD9BE23865}">
      <dgm:prSet/>
      <dgm:spPr>
        <a:ln w="28575">
          <a:solidFill>
            <a:schemeClr val="accent1">
              <a:lumMod val="50000"/>
            </a:schemeClr>
          </a:solidFill>
        </a:ln>
      </dgm:spPr>
      <dgm:t>
        <a:bodyPr/>
        <a:lstStyle/>
        <a:p>
          <a:endParaRPr lang="ru-RU"/>
        </a:p>
      </dgm:t>
    </dgm:pt>
    <dgm:pt modelId="{7737F989-0959-4A18-9E4A-D7860729A197}" type="sibTrans" cxnId="{911EFB20-B5EB-488E-9CEA-8AAD9BE23865}">
      <dgm:prSet/>
      <dgm:spPr/>
      <dgm:t>
        <a:bodyPr/>
        <a:lstStyle/>
        <a:p>
          <a:endParaRPr lang="ru-RU"/>
        </a:p>
      </dgm:t>
    </dgm:pt>
    <dgm:pt modelId="{AE754E44-EBEA-45CE-ACDA-F46D776DB82F}">
      <dgm:prSet phldrT="[Текст]" custT="1"/>
      <dgm:spPr>
        <a:solidFill>
          <a:schemeClr val="accent1">
            <a:lumMod val="50000"/>
          </a:schemeClr>
        </a:solidFill>
        <a:ln w="28575"/>
      </dgm:spPr>
      <dgm:t>
        <a:bodyPr/>
        <a:lstStyle/>
        <a:p>
          <a:r>
            <a:rPr lang="ru-RU" sz="2400" dirty="0" smtClean="0"/>
            <a:t>Вегетативная</a:t>
          </a:r>
        </a:p>
        <a:p>
          <a:r>
            <a:rPr lang="ru-RU" sz="2400" dirty="0" smtClean="0"/>
            <a:t>(автономная)</a:t>
          </a:r>
          <a:endParaRPr lang="ru-RU" sz="2400" dirty="0"/>
        </a:p>
      </dgm:t>
    </dgm:pt>
    <dgm:pt modelId="{83B7F5E0-7C9A-4A25-8C51-042383862BDA}" type="parTrans" cxnId="{B06D9F7D-C3AF-4CAD-B282-3F5E18CF487D}">
      <dgm:prSet/>
      <dgm:spPr>
        <a:ln w="28575">
          <a:solidFill>
            <a:schemeClr val="accent1">
              <a:lumMod val="50000"/>
            </a:schemeClr>
          </a:solidFill>
        </a:ln>
      </dgm:spPr>
      <dgm:t>
        <a:bodyPr/>
        <a:lstStyle/>
        <a:p>
          <a:endParaRPr lang="ru-RU"/>
        </a:p>
      </dgm:t>
    </dgm:pt>
    <dgm:pt modelId="{BCBCA8EE-650F-4D0D-8A3A-1C450E2081C8}" type="sibTrans" cxnId="{B06D9F7D-C3AF-4CAD-B282-3F5E18CF487D}">
      <dgm:prSet/>
      <dgm:spPr/>
      <dgm:t>
        <a:bodyPr/>
        <a:lstStyle/>
        <a:p>
          <a:endParaRPr lang="ru-RU"/>
        </a:p>
      </dgm:t>
    </dgm:pt>
    <dgm:pt modelId="{94BE1441-3C91-44BE-8233-5852C8249094}" type="pres">
      <dgm:prSet presAssocID="{C8DF69F1-2CF3-4BBE-8C6C-1B0626E9077B}" presName="hierChild1" presStyleCnt="0">
        <dgm:presLayoutVars>
          <dgm:orgChart val="1"/>
          <dgm:chPref val="1"/>
          <dgm:dir/>
          <dgm:animOne val="branch"/>
          <dgm:animLvl val="lvl"/>
          <dgm:resizeHandles/>
        </dgm:presLayoutVars>
      </dgm:prSet>
      <dgm:spPr/>
      <dgm:t>
        <a:bodyPr/>
        <a:lstStyle/>
        <a:p>
          <a:endParaRPr lang="ru-RU"/>
        </a:p>
      </dgm:t>
    </dgm:pt>
    <dgm:pt modelId="{490B173D-2CB4-4203-A22E-2721818A4997}" type="pres">
      <dgm:prSet presAssocID="{1DB088B9-55B1-46AC-91E0-DB08D95323FC}" presName="hierRoot1" presStyleCnt="0">
        <dgm:presLayoutVars>
          <dgm:hierBranch val="init"/>
        </dgm:presLayoutVars>
      </dgm:prSet>
      <dgm:spPr/>
    </dgm:pt>
    <dgm:pt modelId="{D940CFFB-23F9-49DF-BDC5-43899734E3E8}" type="pres">
      <dgm:prSet presAssocID="{1DB088B9-55B1-46AC-91E0-DB08D95323FC}" presName="rootComposite1" presStyleCnt="0"/>
      <dgm:spPr/>
    </dgm:pt>
    <dgm:pt modelId="{C73DCFC0-6C85-4537-B8FB-B45E786B011F}" type="pres">
      <dgm:prSet presAssocID="{1DB088B9-55B1-46AC-91E0-DB08D95323FC}" presName="rootText1" presStyleLbl="node0" presStyleIdx="0" presStyleCnt="1" custLinFactNeighborY="-1708">
        <dgm:presLayoutVars>
          <dgm:chPref val="3"/>
        </dgm:presLayoutVars>
      </dgm:prSet>
      <dgm:spPr>
        <a:prstGeom prst="rect">
          <a:avLst/>
        </a:prstGeom>
      </dgm:spPr>
      <dgm:t>
        <a:bodyPr/>
        <a:lstStyle/>
        <a:p>
          <a:endParaRPr lang="ru-RU"/>
        </a:p>
      </dgm:t>
    </dgm:pt>
    <dgm:pt modelId="{5FE5A44F-540A-4811-B273-D918602D9CAA}" type="pres">
      <dgm:prSet presAssocID="{1DB088B9-55B1-46AC-91E0-DB08D95323FC}" presName="rootConnector1" presStyleLbl="node1" presStyleIdx="0" presStyleCnt="0"/>
      <dgm:spPr/>
      <dgm:t>
        <a:bodyPr/>
        <a:lstStyle/>
        <a:p>
          <a:endParaRPr lang="ru-RU"/>
        </a:p>
      </dgm:t>
    </dgm:pt>
    <dgm:pt modelId="{F966BAD7-3DFF-41A3-AC0D-996EFD815306}" type="pres">
      <dgm:prSet presAssocID="{1DB088B9-55B1-46AC-91E0-DB08D95323FC}" presName="hierChild2" presStyleCnt="0"/>
      <dgm:spPr/>
    </dgm:pt>
    <dgm:pt modelId="{F1605479-4F71-4946-B8B6-D4FBE5A9191A}" type="pres">
      <dgm:prSet presAssocID="{A6C2BC97-B0CC-4B66-BF70-4587D09D176A}" presName="Name37" presStyleLbl="parChTrans1D2" presStyleIdx="0" presStyleCnt="2"/>
      <dgm:spPr/>
      <dgm:t>
        <a:bodyPr/>
        <a:lstStyle/>
        <a:p>
          <a:endParaRPr lang="ru-RU"/>
        </a:p>
      </dgm:t>
    </dgm:pt>
    <dgm:pt modelId="{7B6F025B-F3C4-4AF4-AC39-1C5BA598FFDD}" type="pres">
      <dgm:prSet presAssocID="{940A317D-B82B-4652-B6A1-6EF20495F171}" presName="hierRoot2" presStyleCnt="0">
        <dgm:presLayoutVars>
          <dgm:hierBranch val="init"/>
        </dgm:presLayoutVars>
      </dgm:prSet>
      <dgm:spPr/>
    </dgm:pt>
    <dgm:pt modelId="{4980AB24-5902-43A7-B5FB-114C11AC5A48}" type="pres">
      <dgm:prSet presAssocID="{940A317D-B82B-4652-B6A1-6EF20495F171}" presName="rootComposite" presStyleCnt="0"/>
      <dgm:spPr/>
    </dgm:pt>
    <dgm:pt modelId="{EC5FDB35-AFA4-457D-907C-6BC6897EE8BE}" type="pres">
      <dgm:prSet presAssocID="{940A317D-B82B-4652-B6A1-6EF20495F171}" presName="rootText" presStyleLbl="node2" presStyleIdx="0" presStyleCnt="2">
        <dgm:presLayoutVars>
          <dgm:chPref val="3"/>
        </dgm:presLayoutVars>
      </dgm:prSet>
      <dgm:spPr/>
      <dgm:t>
        <a:bodyPr/>
        <a:lstStyle/>
        <a:p>
          <a:endParaRPr lang="ru-RU"/>
        </a:p>
      </dgm:t>
    </dgm:pt>
    <dgm:pt modelId="{9E640542-6154-4C55-8468-AEA5D48D23DB}" type="pres">
      <dgm:prSet presAssocID="{940A317D-B82B-4652-B6A1-6EF20495F171}" presName="rootConnector" presStyleLbl="node2" presStyleIdx="0" presStyleCnt="2"/>
      <dgm:spPr/>
      <dgm:t>
        <a:bodyPr/>
        <a:lstStyle/>
        <a:p>
          <a:endParaRPr lang="ru-RU"/>
        </a:p>
      </dgm:t>
    </dgm:pt>
    <dgm:pt modelId="{D0C73813-C88E-4D0A-9529-DAF6AF2BD431}" type="pres">
      <dgm:prSet presAssocID="{940A317D-B82B-4652-B6A1-6EF20495F171}" presName="hierChild4" presStyleCnt="0"/>
      <dgm:spPr/>
    </dgm:pt>
    <dgm:pt modelId="{6BF434D5-0BF2-458E-A8C9-09D0FE7ED4CE}" type="pres">
      <dgm:prSet presAssocID="{940A317D-B82B-4652-B6A1-6EF20495F171}" presName="hierChild5" presStyleCnt="0"/>
      <dgm:spPr/>
    </dgm:pt>
    <dgm:pt modelId="{CCD9966A-4393-43D8-A219-EBACE4990257}" type="pres">
      <dgm:prSet presAssocID="{83B7F5E0-7C9A-4A25-8C51-042383862BDA}" presName="Name37" presStyleLbl="parChTrans1D2" presStyleIdx="1" presStyleCnt="2"/>
      <dgm:spPr/>
      <dgm:t>
        <a:bodyPr/>
        <a:lstStyle/>
        <a:p>
          <a:endParaRPr lang="ru-RU"/>
        </a:p>
      </dgm:t>
    </dgm:pt>
    <dgm:pt modelId="{2676ED0E-346A-454C-81BD-B38913412496}" type="pres">
      <dgm:prSet presAssocID="{AE754E44-EBEA-45CE-ACDA-F46D776DB82F}" presName="hierRoot2" presStyleCnt="0">
        <dgm:presLayoutVars>
          <dgm:hierBranch val="init"/>
        </dgm:presLayoutVars>
      </dgm:prSet>
      <dgm:spPr/>
    </dgm:pt>
    <dgm:pt modelId="{8E1F0E31-62B9-47C2-875A-80178DF38503}" type="pres">
      <dgm:prSet presAssocID="{AE754E44-EBEA-45CE-ACDA-F46D776DB82F}" presName="rootComposite" presStyleCnt="0"/>
      <dgm:spPr/>
    </dgm:pt>
    <dgm:pt modelId="{8F46F9C5-8827-4B63-A203-9AA84AA6C44F}" type="pres">
      <dgm:prSet presAssocID="{AE754E44-EBEA-45CE-ACDA-F46D776DB82F}" presName="rootText" presStyleLbl="node2" presStyleIdx="1" presStyleCnt="2">
        <dgm:presLayoutVars>
          <dgm:chPref val="3"/>
        </dgm:presLayoutVars>
      </dgm:prSet>
      <dgm:spPr/>
      <dgm:t>
        <a:bodyPr/>
        <a:lstStyle/>
        <a:p>
          <a:endParaRPr lang="ru-RU"/>
        </a:p>
      </dgm:t>
    </dgm:pt>
    <dgm:pt modelId="{E09E7745-B233-4FDD-B732-C2B53A20A53E}" type="pres">
      <dgm:prSet presAssocID="{AE754E44-EBEA-45CE-ACDA-F46D776DB82F}" presName="rootConnector" presStyleLbl="node2" presStyleIdx="1" presStyleCnt="2"/>
      <dgm:spPr/>
      <dgm:t>
        <a:bodyPr/>
        <a:lstStyle/>
        <a:p>
          <a:endParaRPr lang="ru-RU"/>
        </a:p>
      </dgm:t>
    </dgm:pt>
    <dgm:pt modelId="{23A0706A-F27E-4776-9041-FC3849F344F1}" type="pres">
      <dgm:prSet presAssocID="{AE754E44-EBEA-45CE-ACDA-F46D776DB82F}" presName="hierChild4" presStyleCnt="0"/>
      <dgm:spPr/>
    </dgm:pt>
    <dgm:pt modelId="{8A592470-CE95-47A8-AE84-B98AC9CE077A}" type="pres">
      <dgm:prSet presAssocID="{AE754E44-EBEA-45CE-ACDA-F46D776DB82F}" presName="hierChild5" presStyleCnt="0"/>
      <dgm:spPr/>
    </dgm:pt>
    <dgm:pt modelId="{3E8E0833-8186-47EA-84D7-B3A5841048C1}" type="pres">
      <dgm:prSet presAssocID="{1DB088B9-55B1-46AC-91E0-DB08D95323FC}" presName="hierChild3" presStyleCnt="0"/>
      <dgm:spPr/>
    </dgm:pt>
  </dgm:ptLst>
  <dgm:cxnLst>
    <dgm:cxn modelId="{78A32BC4-D36C-410C-BF93-9ACC9474CECC}" srcId="{C8DF69F1-2CF3-4BBE-8C6C-1B0626E9077B}" destId="{1DB088B9-55B1-46AC-91E0-DB08D95323FC}" srcOrd="0" destOrd="0" parTransId="{82741908-C1D1-47FC-9844-A4F7475D6BDE}" sibTransId="{0F10F73B-E91B-417C-B32D-079D6157D31A}"/>
    <dgm:cxn modelId="{A57DC196-29DF-43B5-9CCA-302E16F9CAE4}" type="presOf" srcId="{AE754E44-EBEA-45CE-ACDA-F46D776DB82F}" destId="{8F46F9C5-8827-4B63-A203-9AA84AA6C44F}" srcOrd="0" destOrd="0" presId="urn:microsoft.com/office/officeart/2005/8/layout/orgChart1"/>
    <dgm:cxn modelId="{1473CC2B-8390-4939-B4E5-87487B579A8E}" type="presOf" srcId="{1DB088B9-55B1-46AC-91E0-DB08D95323FC}" destId="{C73DCFC0-6C85-4537-B8FB-B45E786B011F}" srcOrd="0" destOrd="0" presId="urn:microsoft.com/office/officeart/2005/8/layout/orgChart1"/>
    <dgm:cxn modelId="{0451B432-7322-4EBB-860B-188F507BCF07}" type="presOf" srcId="{940A317D-B82B-4652-B6A1-6EF20495F171}" destId="{9E640542-6154-4C55-8468-AEA5D48D23DB}" srcOrd="1" destOrd="0" presId="urn:microsoft.com/office/officeart/2005/8/layout/orgChart1"/>
    <dgm:cxn modelId="{3F580841-47CD-4C93-8E5E-70242E8774B3}" type="presOf" srcId="{A6C2BC97-B0CC-4B66-BF70-4587D09D176A}" destId="{F1605479-4F71-4946-B8B6-D4FBE5A9191A}" srcOrd="0" destOrd="0" presId="urn:microsoft.com/office/officeart/2005/8/layout/orgChart1"/>
    <dgm:cxn modelId="{453DF8BB-CBB4-474C-8614-E2B1BE27DE89}" type="presOf" srcId="{83B7F5E0-7C9A-4A25-8C51-042383862BDA}" destId="{CCD9966A-4393-43D8-A219-EBACE4990257}" srcOrd="0" destOrd="0" presId="urn:microsoft.com/office/officeart/2005/8/layout/orgChart1"/>
    <dgm:cxn modelId="{92BA670D-26EA-4A74-84F5-A31A4F1CECC3}" type="presOf" srcId="{1DB088B9-55B1-46AC-91E0-DB08D95323FC}" destId="{5FE5A44F-540A-4811-B273-D918602D9CAA}" srcOrd="1" destOrd="0" presId="urn:microsoft.com/office/officeart/2005/8/layout/orgChart1"/>
    <dgm:cxn modelId="{3D107A0F-26FC-4516-83E0-1E9A5528076C}" type="presOf" srcId="{940A317D-B82B-4652-B6A1-6EF20495F171}" destId="{EC5FDB35-AFA4-457D-907C-6BC6897EE8BE}" srcOrd="0" destOrd="0" presId="urn:microsoft.com/office/officeart/2005/8/layout/orgChart1"/>
    <dgm:cxn modelId="{7F524F96-14BF-4061-8D62-E25D86E916D3}" type="presOf" srcId="{C8DF69F1-2CF3-4BBE-8C6C-1B0626E9077B}" destId="{94BE1441-3C91-44BE-8233-5852C8249094}" srcOrd="0" destOrd="0" presId="urn:microsoft.com/office/officeart/2005/8/layout/orgChart1"/>
    <dgm:cxn modelId="{911EFB20-B5EB-488E-9CEA-8AAD9BE23865}" srcId="{1DB088B9-55B1-46AC-91E0-DB08D95323FC}" destId="{940A317D-B82B-4652-B6A1-6EF20495F171}" srcOrd="0" destOrd="0" parTransId="{A6C2BC97-B0CC-4B66-BF70-4587D09D176A}" sibTransId="{7737F989-0959-4A18-9E4A-D7860729A197}"/>
    <dgm:cxn modelId="{B06D9F7D-C3AF-4CAD-B282-3F5E18CF487D}" srcId="{1DB088B9-55B1-46AC-91E0-DB08D95323FC}" destId="{AE754E44-EBEA-45CE-ACDA-F46D776DB82F}" srcOrd="1" destOrd="0" parTransId="{83B7F5E0-7C9A-4A25-8C51-042383862BDA}" sibTransId="{BCBCA8EE-650F-4D0D-8A3A-1C450E2081C8}"/>
    <dgm:cxn modelId="{05A7F64B-1063-4475-A9DB-57335CF95730}" type="presOf" srcId="{AE754E44-EBEA-45CE-ACDA-F46D776DB82F}" destId="{E09E7745-B233-4FDD-B732-C2B53A20A53E}" srcOrd="1" destOrd="0" presId="urn:microsoft.com/office/officeart/2005/8/layout/orgChart1"/>
    <dgm:cxn modelId="{B0F6FFB6-470F-45EE-A841-E41F16055F59}" type="presParOf" srcId="{94BE1441-3C91-44BE-8233-5852C8249094}" destId="{490B173D-2CB4-4203-A22E-2721818A4997}" srcOrd="0" destOrd="0" presId="urn:microsoft.com/office/officeart/2005/8/layout/orgChart1"/>
    <dgm:cxn modelId="{CC630B90-BA37-4D66-BA5B-2CD57C60513D}" type="presParOf" srcId="{490B173D-2CB4-4203-A22E-2721818A4997}" destId="{D940CFFB-23F9-49DF-BDC5-43899734E3E8}" srcOrd="0" destOrd="0" presId="urn:microsoft.com/office/officeart/2005/8/layout/orgChart1"/>
    <dgm:cxn modelId="{650E26E8-3132-46F2-849B-CFE9E67A8B4B}" type="presParOf" srcId="{D940CFFB-23F9-49DF-BDC5-43899734E3E8}" destId="{C73DCFC0-6C85-4537-B8FB-B45E786B011F}" srcOrd="0" destOrd="0" presId="urn:microsoft.com/office/officeart/2005/8/layout/orgChart1"/>
    <dgm:cxn modelId="{197FACA6-5980-4EAC-873B-4E35E76328EE}" type="presParOf" srcId="{D940CFFB-23F9-49DF-BDC5-43899734E3E8}" destId="{5FE5A44F-540A-4811-B273-D918602D9CAA}" srcOrd="1" destOrd="0" presId="urn:microsoft.com/office/officeart/2005/8/layout/orgChart1"/>
    <dgm:cxn modelId="{39A8C853-1019-40FA-A6EF-25F65C8D1CF3}" type="presParOf" srcId="{490B173D-2CB4-4203-A22E-2721818A4997}" destId="{F966BAD7-3DFF-41A3-AC0D-996EFD815306}" srcOrd="1" destOrd="0" presId="urn:microsoft.com/office/officeart/2005/8/layout/orgChart1"/>
    <dgm:cxn modelId="{7F51E7E7-CFE2-4665-B244-E21D8227511B}" type="presParOf" srcId="{F966BAD7-3DFF-41A3-AC0D-996EFD815306}" destId="{F1605479-4F71-4946-B8B6-D4FBE5A9191A}" srcOrd="0" destOrd="0" presId="urn:microsoft.com/office/officeart/2005/8/layout/orgChart1"/>
    <dgm:cxn modelId="{267011DF-ACA8-4F59-BD19-C5D9B848B236}" type="presParOf" srcId="{F966BAD7-3DFF-41A3-AC0D-996EFD815306}" destId="{7B6F025B-F3C4-4AF4-AC39-1C5BA598FFDD}" srcOrd="1" destOrd="0" presId="urn:microsoft.com/office/officeart/2005/8/layout/orgChart1"/>
    <dgm:cxn modelId="{2DE1D483-F222-4BFF-BD9B-990D13596F50}" type="presParOf" srcId="{7B6F025B-F3C4-4AF4-AC39-1C5BA598FFDD}" destId="{4980AB24-5902-43A7-B5FB-114C11AC5A48}" srcOrd="0" destOrd="0" presId="urn:microsoft.com/office/officeart/2005/8/layout/orgChart1"/>
    <dgm:cxn modelId="{1770DF0F-4438-4233-A5EA-37405438DA48}" type="presParOf" srcId="{4980AB24-5902-43A7-B5FB-114C11AC5A48}" destId="{EC5FDB35-AFA4-457D-907C-6BC6897EE8BE}" srcOrd="0" destOrd="0" presId="urn:microsoft.com/office/officeart/2005/8/layout/orgChart1"/>
    <dgm:cxn modelId="{8E08513E-A02D-4AE9-8C68-0F48CCC4EED0}" type="presParOf" srcId="{4980AB24-5902-43A7-B5FB-114C11AC5A48}" destId="{9E640542-6154-4C55-8468-AEA5D48D23DB}" srcOrd="1" destOrd="0" presId="urn:microsoft.com/office/officeart/2005/8/layout/orgChart1"/>
    <dgm:cxn modelId="{829369EF-6752-4009-93D5-9095E41E5808}" type="presParOf" srcId="{7B6F025B-F3C4-4AF4-AC39-1C5BA598FFDD}" destId="{D0C73813-C88E-4D0A-9529-DAF6AF2BD431}" srcOrd="1" destOrd="0" presId="urn:microsoft.com/office/officeart/2005/8/layout/orgChart1"/>
    <dgm:cxn modelId="{36A8D345-E2E8-4CA4-920F-B4DAA50BEB8F}" type="presParOf" srcId="{7B6F025B-F3C4-4AF4-AC39-1C5BA598FFDD}" destId="{6BF434D5-0BF2-458E-A8C9-09D0FE7ED4CE}" srcOrd="2" destOrd="0" presId="urn:microsoft.com/office/officeart/2005/8/layout/orgChart1"/>
    <dgm:cxn modelId="{D86FA483-FC47-4C7E-9B54-B8074B9E9DB9}" type="presParOf" srcId="{F966BAD7-3DFF-41A3-AC0D-996EFD815306}" destId="{CCD9966A-4393-43D8-A219-EBACE4990257}" srcOrd="2" destOrd="0" presId="urn:microsoft.com/office/officeart/2005/8/layout/orgChart1"/>
    <dgm:cxn modelId="{9E0D7925-6CA0-43EA-82C2-4C997FD0B319}" type="presParOf" srcId="{F966BAD7-3DFF-41A3-AC0D-996EFD815306}" destId="{2676ED0E-346A-454C-81BD-B38913412496}" srcOrd="3" destOrd="0" presId="urn:microsoft.com/office/officeart/2005/8/layout/orgChart1"/>
    <dgm:cxn modelId="{12EF3080-E29D-4863-A318-2E551C37D359}" type="presParOf" srcId="{2676ED0E-346A-454C-81BD-B38913412496}" destId="{8E1F0E31-62B9-47C2-875A-80178DF38503}" srcOrd="0" destOrd="0" presId="urn:microsoft.com/office/officeart/2005/8/layout/orgChart1"/>
    <dgm:cxn modelId="{C6ABC7AA-75DE-4F2D-8BDA-EF11B8DE746E}" type="presParOf" srcId="{8E1F0E31-62B9-47C2-875A-80178DF38503}" destId="{8F46F9C5-8827-4B63-A203-9AA84AA6C44F}" srcOrd="0" destOrd="0" presId="urn:microsoft.com/office/officeart/2005/8/layout/orgChart1"/>
    <dgm:cxn modelId="{39E0FFF8-9D62-4972-9E98-AB0DA31A9333}" type="presParOf" srcId="{8E1F0E31-62B9-47C2-875A-80178DF38503}" destId="{E09E7745-B233-4FDD-B732-C2B53A20A53E}" srcOrd="1" destOrd="0" presId="urn:microsoft.com/office/officeart/2005/8/layout/orgChart1"/>
    <dgm:cxn modelId="{A8FC8408-CF05-4A38-8303-E1723ECE6FC5}" type="presParOf" srcId="{2676ED0E-346A-454C-81BD-B38913412496}" destId="{23A0706A-F27E-4776-9041-FC3849F344F1}" srcOrd="1" destOrd="0" presId="urn:microsoft.com/office/officeart/2005/8/layout/orgChart1"/>
    <dgm:cxn modelId="{966A6848-4DF6-4F6F-B5CF-DEDF86B3A387}" type="presParOf" srcId="{2676ED0E-346A-454C-81BD-B38913412496}" destId="{8A592470-CE95-47A8-AE84-B98AC9CE077A}" srcOrd="2" destOrd="0" presId="urn:microsoft.com/office/officeart/2005/8/layout/orgChart1"/>
    <dgm:cxn modelId="{E561C512-BDEF-4C86-ACD0-C458141808A1}" type="presParOf" srcId="{490B173D-2CB4-4203-A22E-2721818A4997}" destId="{3E8E0833-8186-47EA-84D7-B3A5841048C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DF69F1-2CF3-4BBE-8C6C-1B0626E9077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1DB088B9-55B1-46AC-91E0-DB08D95323FC}">
      <dgm:prSet phldrT="[Текст]" custT="1"/>
      <dgm:spPr>
        <a:solidFill>
          <a:schemeClr val="accent1">
            <a:lumMod val="50000"/>
          </a:schemeClr>
        </a:solidFill>
        <a:ln w="28575"/>
      </dgm:spPr>
      <dgm:t>
        <a:bodyPr/>
        <a:lstStyle/>
        <a:p>
          <a:r>
            <a:rPr lang="ru-RU" sz="2400" dirty="0" smtClean="0">
              <a:latin typeface="Arial" panose="020B0604020202020204" pitchFamily="34" charset="0"/>
              <a:cs typeface="Arial" panose="020B0604020202020204" pitchFamily="34" charset="0"/>
            </a:rPr>
            <a:t>Периферическая нервная система</a:t>
          </a:r>
          <a:endParaRPr lang="ru-RU" sz="2400" dirty="0">
            <a:latin typeface="Arial" panose="020B0604020202020204" pitchFamily="34" charset="0"/>
            <a:cs typeface="Arial" panose="020B0604020202020204" pitchFamily="34" charset="0"/>
          </a:endParaRPr>
        </a:p>
      </dgm:t>
    </dgm:pt>
    <dgm:pt modelId="{82741908-C1D1-47FC-9844-A4F7475D6BDE}" type="parTrans" cxnId="{78A32BC4-D36C-410C-BF93-9ACC9474CECC}">
      <dgm:prSet/>
      <dgm:spPr/>
      <dgm:t>
        <a:bodyPr/>
        <a:lstStyle/>
        <a:p>
          <a:endParaRPr lang="ru-RU"/>
        </a:p>
      </dgm:t>
    </dgm:pt>
    <dgm:pt modelId="{0F10F73B-E91B-417C-B32D-079D6157D31A}" type="sibTrans" cxnId="{78A32BC4-D36C-410C-BF93-9ACC9474CECC}">
      <dgm:prSet/>
      <dgm:spPr/>
      <dgm:t>
        <a:bodyPr/>
        <a:lstStyle/>
        <a:p>
          <a:endParaRPr lang="ru-RU"/>
        </a:p>
      </dgm:t>
    </dgm:pt>
    <dgm:pt modelId="{940A317D-B82B-4652-B6A1-6EF20495F171}">
      <dgm:prSet phldrT="[Текст]" custT="1"/>
      <dgm:spPr>
        <a:solidFill>
          <a:schemeClr val="accent1">
            <a:lumMod val="50000"/>
          </a:schemeClr>
        </a:solidFill>
        <a:ln w="28575"/>
      </dgm:spPr>
      <dgm:t>
        <a:bodyPr/>
        <a:lstStyle/>
        <a:p>
          <a:r>
            <a:rPr lang="ru-RU" sz="2400" dirty="0" smtClean="0"/>
            <a:t>Соматическая</a:t>
          </a:r>
        </a:p>
      </dgm:t>
    </dgm:pt>
    <dgm:pt modelId="{A6C2BC97-B0CC-4B66-BF70-4587D09D176A}" type="parTrans" cxnId="{911EFB20-B5EB-488E-9CEA-8AAD9BE23865}">
      <dgm:prSet/>
      <dgm:spPr>
        <a:ln w="28575">
          <a:solidFill>
            <a:schemeClr val="accent1">
              <a:lumMod val="50000"/>
            </a:schemeClr>
          </a:solidFill>
        </a:ln>
      </dgm:spPr>
      <dgm:t>
        <a:bodyPr/>
        <a:lstStyle/>
        <a:p>
          <a:endParaRPr lang="ru-RU"/>
        </a:p>
      </dgm:t>
    </dgm:pt>
    <dgm:pt modelId="{7737F989-0959-4A18-9E4A-D7860729A197}" type="sibTrans" cxnId="{911EFB20-B5EB-488E-9CEA-8AAD9BE23865}">
      <dgm:prSet/>
      <dgm:spPr/>
      <dgm:t>
        <a:bodyPr/>
        <a:lstStyle/>
        <a:p>
          <a:endParaRPr lang="ru-RU"/>
        </a:p>
      </dgm:t>
    </dgm:pt>
    <dgm:pt modelId="{7E68EC9C-BED6-45AC-A3ED-4FAB0D21F7DC}">
      <dgm:prSet phldrT="[Текст]" custT="1"/>
      <dgm:spPr>
        <a:solidFill>
          <a:schemeClr val="accent1">
            <a:lumMod val="50000"/>
          </a:schemeClr>
        </a:solidFill>
        <a:ln w="28575"/>
      </dgm:spPr>
      <dgm:t>
        <a:bodyPr/>
        <a:lstStyle/>
        <a:p>
          <a:r>
            <a:rPr lang="ru-RU" sz="1800" dirty="0" smtClean="0"/>
            <a:t>Нервные волокна не прерываются</a:t>
          </a:r>
        </a:p>
      </dgm:t>
    </dgm:pt>
    <dgm:pt modelId="{88230450-5B43-4E04-B27F-04B6AC148F1B}" type="parTrans" cxnId="{11088F47-B72F-442E-9894-B1A559EFAD12}">
      <dgm:prSet/>
      <dgm:spPr>
        <a:ln w="28575"/>
      </dgm:spPr>
      <dgm:t>
        <a:bodyPr/>
        <a:lstStyle/>
        <a:p>
          <a:endParaRPr lang="ru-RU"/>
        </a:p>
      </dgm:t>
    </dgm:pt>
    <dgm:pt modelId="{E5E71EAD-88E0-4ABF-A327-AA717D00F0CA}" type="sibTrans" cxnId="{11088F47-B72F-442E-9894-B1A559EFAD12}">
      <dgm:prSet/>
      <dgm:spPr/>
      <dgm:t>
        <a:bodyPr/>
        <a:lstStyle/>
        <a:p>
          <a:endParaRPr lang="ru-RU"/>
        </a:p>
      </dgm:t>
    </dgm:pt>
    <dgm:pt modelId="{F19A31B0-D4B5-4BB5-93B2-EA024382F741}">
      <dgm:prSet phldrT="[Текст]" custT="1"/>
      <dgm:spPr>
        <a:solidFill>
          <a:schemeClr val="accent1">
            <a:lumMod val="50000"/>
          </a:schemeClr>
        </a:solidFill>
        <a:ln w="28575"/>
      </dgm:spPr>
      <dgm:t>
        <a:bodyPr/>
        <a:lstStyle/>
        <a:p>
          <a:r>
            <a:rPr lang="ru-RU" sz="1800" dirty="0" smtClean="0"/>
            <a:t>Скорость проведения импульса 30-120 м/с</a:t>
          </a:r>
        </a:p>
      </dgm:t>
    </dgm:pt>
    <dgm:pt modelId="{A4C6A121-C908-4A49-8F34-FEB95448C215}" type="parTrans" cxnId="{16C9C1DC-C201-4E6F-AC4E-7AB6DF5E47B5}">
      <dgm:prSet/>
      <dgm:spPr>
        <a:ln w="28575"/>
      </dgm:spPr>
      <dgm:t>
        <a:bodyPr/>
        <a:lstStyle/>
        <a:p>
          <a:endParaRPr lang="ru-RU"/>
        </a:p>
      </dgm:t>
    </dgm:pt>
    <dgm:pt modelId="{FA5919CB-3D33-4946-8F95-88FD4602B214}" type="sibTrans" cxnId="{16C9C1DC-C201-4E6F-AC4E-7AB6DF5E47B5}">
      <dgm:prSet/>
      <dgm:spPr/>
      <dgm:t>
        <a:bodyPr/>
        <a:lstStyle/>
        <a:p>
          <a:endParaRPr lang="ru-RU"/>
        </a:p>
      </dgm:t>
    </dgm:pt>
    <dgm:pt modelId="{9A0224C2-A92B-4B31-A9F7-9D57750582D2}">
      <dgm:prSet phldrT="[Текст]" custT="1"/>
      <dgm:spPr>
        <a:solidFill>
          <a:schemeClr val="accent1">
            <a:lumMod val="50000"/>
          </a:schemeClr>
        </a:solidFill>
        <a:ln w="28575"/>
      </dgm:spPr>
      <dgm:t>
        <a:bodyPr/>
        <a:lstStyle/>
        <a:p>
          <a:r>
            <a:rPr lang="ru-RU" sz="1800" dirty="0" smtClean="0"/>
            <a:t>Черепно-мозговые нервы 12 пар</a:t>
          </a:r>
        </a:p>
      </dgm:t>
    </dgm:pt>
    <dgm:pt modelId="{F5EE5CC5-06B0-4542-9A6D-2FAC393DED0C}" type="parTrans" cxnId="{04B02D79-C1C5-40D9-A528-80D034CCB1A2}">
      <dgm:prSet/>
      <dgm:spPr>
        <a:ln w="28575"/>
      </dgm:spPr>
      <dgm:t>
        <a:bodyPr/>
        <a:lstStyle/>
        <a:p>
          <a:endParaRPr lang="ru-RU"/>
        </a:p>
      </dgm:t>
    </dgm:pt>
    <dgm:pt modelId="{A55744B5-E330-4A28-AAE7-44339C8D68FD}" type="sibTrans" cxnId="{04B02D79-C1C5-40D9-A528-80D034CCB1A2}">
      <dgm:prSet/>
      <dgm:spPr/>
      <dgm:t>
        <a:bodyPr/>
        <a:lstStyle/>
        <a:p>
          <a:endParaRPr lang="ru-RU"/>
        </a:p>
      </dgm:t>
    </dgm:pt>
    <dgm:pt modelId="{EC60F9E1-859C-4B1E-9D87-5C34CEAC8EAD}">
      <dgm:prSet phldrT="[Текст]" custT="1"/>
      <dgm:spPr>
        <a:solidFill>
          <a:schemeClr val="accent1">
            <a:lumMod val="50000"/>
          </a:schemeClr>
        </a:solidFill>
        <a:ln w="28575"/>
      </dgm:spPr>
      <dgm:t>
        <a:bodyPr/>
        <a:lstStyle/>
        <a:p>
          <a:r>
            <a:rPr lang="ru-RU" sz="1800" dirty="0" smtClean="0"/>
            <a:t>Спинно-мозговые нервы 31 пара</a:t>
          </a:r>
        </a:p>
      </dgm:t>
    </dgm:pt>
    <dgm:pt modelId="{B6FE9C8D-5564-4E9E-B121-D6239B83CD70}" type="parTrans" cxnId="{739FE245-FC30-400B-AB5E-054A17B67CA6}">
      <dgm:prSet/>
      <dgm:spPr>
        <a:ln w="28575"/>
      </dgm:spPr>
      <dgm:t>
        <a:bodyPr/>
        <a:lstStyle/>
        <a:p>
          <a:endParaRPr lang="ru-RU"/>
        </a:p>
      </dgm:t>
    </dgm:pt>
    <dgm:pt modelId="{5AFCEEBE-6CC3-41BF-8E2B-EA7334457CB2}" type="sibTrans" cxnId="{739FE245-FC30-400B-AB5E-054A17B67CA6}">
      <dgm:prSet/>
      <dgm:spPr/>
      <dgm:t>
        <a:bodyPr/>
        <a:lstStyle/>
        <a:p>
          <a:endParaRPr lang="ru-RU"/>
        </a:p>
      </dgm:t>
    </dgm:pt>
    <dgm:pt modelId="{AE754E44-EBEA-45CE-ACDA-F46D776DB82F}">
      <dgm:prSet phldrT="[Текст]" custT="1"/>
      <dgm:spPr>
        <a:solidFill>
          <a:schemeClr val="accent1">
            <a:lumMod val="50000"/>
          </a:schemeClr>
        </a:solidFill>
        <a:ln w="28575"/>
      </dgm:spPr>
      <dgm:t>
        <a:bodyPr/>
        <a:lstStyle/>
        <a:p>
          <a:r>
            <a:rPr lang="ru-RU" sz="2400" dirty="0" smtClean="0"/>
            <a:t>Вегетативная</a:t>
          </a:r>
        </a:p>
      </dgm:t>
    </dgm:pt>
    <dgm:pt modelId="{BCBCA8EE-650F-4D0D-8A3A-1C450E2081C8}" type="sibTrans" cxnId="{B06D9F7D-C3AF-4CAD-B282-3F5E18CF487D}">
      <dgm:prSet/>
      <dgm:spPr/>
      <dgm:t>
        <a:bodyPr/>
        <a:lstStyle/>
        <a:p>
          <a:endParaRPr lang="ru-RU"/>
        </a:p>
      </dgm:t>
    </dgm:pt>
    <dgm:pt modelId="{83B7F5E0-7C9A-4A25-8C51-042383862BDA}" type="parTrans" cxnId="{B06D9F7D-C3AF-4CAD-B282-3F5E18CF487D}">
      <dgm:prSet/>
      <dgm:spPr>
        <a:ln w="28575">
          <a:solidFill>
            <a:schemeClr val="accent1">
              <a:lumMod val="50000"/>
            </a:schemeClr>
          </a:solidFill>
        </a:ln>
      </dgm:spPr>
      <dgm:t>
        <a:bodyPr/>
        <a:lstStyle/>
        <a:p>
          <a:endParaRPr lang="ru-RU"/>
        </a:p>
      </dgm:t>
    </dgm:pt>
    <dgm:pt modelId="{AB16E749-BF50-4535-A4B0-A47316EE0575}">
      <dgm:prSet phldrT="[Текст]" custT="1"/>
      <dgm:spPr>
        <a:noFill/>
      </dgm:spPr>
      <dgm:t>
        <a:bodyPr/>
        <a:lstStyle/>
        <a:p>
          <a:endParaRPr lang="ru-RU" sz="2400" dirty="0" smtClean="0"/>
        </a:p>
      </dgm:t>
    </dgm:pt>
    <dgm:pt modelId="{E6461D50-4306-40E7-ADC1-5D091FD3D25E}" type="sibTrans" cxnId="{BC3F01A7-725B-4F8C-9C67-30E7D5DDCB04}">
      <dgm:prSet/>
      <dgm:spPr/>
      <dgm:t>
        <a:bodyPr/>
        <a:lstStyle/>
        <a:p>
          <a:endParaRPr lang="ru-RU"/>
        </a:p>
      </dgm:t>
    </dgm:pt>
    <dgm:pt modelId="{C688B84D-1461-49BB-A31B-0B7D51173CF2}" type="parTrans" cxnId="{BC3F01A7-725B-4F8C-9C67-30E7D5DDCB04}">
      <dgm:prSet/>
      <dgm:spPr>
        <a:noFill/>
        <a:ln>
          <a:noFill/>
        </a:ln>
      </dgm:spPr>
      <dgm:t>
        <a:bodyPr/>
        <a:lstStyle/>
        <a:p>
          <a:endParaRPr lang="ru-RU"/>
        </a:p>
      </dgm:t>
    </dgm:pt>
    <dgm:pt modelId="{504A8E93-2F94-4E94-BBF8-E3DECBEAEF04}">
      <dgm:prSet phldrT="[Текст]" custT="1"/>
      <dgm:spPr>
        <a:noFill/>
        <a:ln>
          <a:noFill/>
        </a:ln>
      </dgm:spPr>
      <dgm:t>
        <a:bodyPr/>
        <a:lstStyle/>
        <a:p>
          <a:endParaRPr lang="ru-RU" sz="2400" dirty="0" smtClean="0"/>
        </a:p>
      </dgm:t>
    </dgm:pt>
    <dgm:pt modelId="{57E1429D-FBA1-46E9-A63D-2AF4053B62AD}" type="parTrans" cxnId="{B1753001-E845-4D0A-8A2C-A0D4A6840ACE}">
      <dgm:prSet/>
      <dgm:spPr>
        <a:ln>
          <a:noFill/>
        </a:ln>
      </dgm:spPr>
      <dgm:t>
        <a:bodyPr/>
        <a:lstStyle/>
        <a:p>
          <a:endParaRPr lang="ru-RU"/>
        </a:p>
      </dgm:t>
    </dgm:pt>
    <dgm:pt modelId="{8BBB6946-0BD2-4DB6-8895-1739D56156F5}" type="sibTrans" cxnId="{B1753001-E845-4D0A-8A2C-A0D4A6840ACE}">
      <dgm:prSet/>
      <dgm:spPr/>
      <dgm:t>
        <a:bodyPr/>
        <a:lstStyle/>
        <a:p>
          <a:endParaRPr lang="ru-RU"/>
        </a:p>
      </dgm:t>
    </dgm:pt>
    <dgm:pt modelId="{47338CC4-1370-4603-9C53-333778EA9DA0}">
      <dgm:prSet phldrT="[Текст]" custT="1"/>
      <dgm:spPr>
        <a:solidFill>
          <a:schemeClr val="accent1">
            <a:lumMod val="50000"/>
          </a:schemeClr>
        </a:solidFill>
        <a:ln w="28575"/>
      </dgm:spPr>
      <dgm:t>
        <a:bodyPr/>
        <a:lstStyle/>
        <a:p>
          <a:r>
            <a:rPr lang="ru-RU" sz="1800" dirty="0" smtClean="0">
              <a:latin typeface="Arial" panose="020B0604020202020204" pitchFamily="34" charset="0"/>
              <a:cs typeface="Arial" panose="020B0604020202020204" pitchFamily="34" charset="0"/>
            </a:rPr>
            <a:t>Нервные волокна прерываются узлами</a:t>
          </a:r>
        </a:p>
      </dgm:t>
    </dgm:pt>
    <dgm:pt modelId="{978C1301-2265-41FE-9263-A359E685F2D5}" type="parTrans" cxnId="{A3AAD5B5-4915-48DE-8070-D0EBC13421BA}">
      <dgm:prSet/>
      <dgm:spPr>
        <a:ln w="28575"/>
      </dgm:spPr>
      <dgm:t>
        <a:bodyPr/>
        <a:lstStyle/>
        <a:p>
          <a:endParaRPr lang="ru-RU"/>
        </a:p>
      </dgm:t>
    </dgm:pt>
    <dgm:pt modelId="{21820ACE-F96D-4F9B-831B-26A4C130799D}" type="sibTrans" cxnId="{A3AAD5B5-4915-48DE-8070-D0EBC13421BA}">
      <dgm:prSet/>
      <dgm:spPr/>
      <dgm:t>
        <a:bodyPr/>
        <a:lstStyle/>
        <a:p>
          <a:endParaRPr lang="ru-RU"/>
        </a:p>
      </dgm:t>
    </dgm:pt>
    <dgm:pt modelId="{D0098371-A67E-414A-9B7A-2D20F47EF3DC}">
      <dgm:prSet phldrT="[Текст]" custT="1"/>
      <dgm:spPr>
        <a:solidFill>
          <a:schemeClr val="accent1">
            <a:lumMod val="50000"/>
          </a:schemeClr>
        </a:solidFill>
        <a:ln w="28575"/>
      </dgm:spPr>
      <dgm:t>
        <a:bodyPr/>
        <a:lstStyle/>
        <a:p>
          <a:r>
            <a:rPr lang="ru-RU" sz="1800" dirty="0" smtClean="0"/>
            <a:t>Скорость проведения импульса 1-3 м/с</a:t>
          </a:r>
        </a:p>
      </dgm:t>
    </dgm:pt>
    <dgm:pt modelId="{5E51A705-2697-4685-B984-6F5015AF6997}" type="parTrans" cxnId="{18767336-976C-456C-9381-106BBDCF7345}">
      <dgm:prSet/>
      <dgm:spPr>
        <a:ln w="28575"/>
      </dgm:spPr>
      <dgm:t>
        <a:bodyPr/>
        <a:lstStyle/>
        <a:p>
          <a:endParaRPr lang="ru-RU"/>
        </a:p>
      </dgm:t>
    </dgm:pt>
    <dgm:pt modelId="{52EAED32-5084-4650-B4E6-94F822EF1F23}" type="sibTrans" cxnId="{18767336-976C-456C-9381-106BBDCF7345}">
      <dgm:prSet/>
      <dgm:spPr/>
      <dgm:t>
        <a:bodyPr/>
        <a:lstStyle/>
        <a:p>
          <a:endParaRPr lang="ru-RU"/>
        </a:p>
      </dgm:t>
    </dgm:pt>
    <dgm:pt modelId="{0E99F86A-5F7A-4744-AE8F-3D502DF68952}">
      <dgm:prSet phldrT="[Текст]" custT="1"/>
      <dgm:spPr>
        <a:solidFill>
          <a:schemeClr val="accent1">
            <a:lumMod val="50000"/>
          </a:schemeClr>
        </a:solidFill>
        <a:ln w="28575"/>
      </dgm:spPr>
      <dgm:t>
        <a:bodyPr/>
        <a:lstStyle/>
        <a:p>
          <a:r>
            <a:rPr lang="ru-RU" sz="1800" dirty="0" smtClean="0"/>
            <a:t>Симпатические</a:t>
          </a:r>
          <a:br>
            <a:rPr lang="ru-RU" sz="1800" dirty="0" smtClean="0"/>
          </a:br>
          <a:r>
            <a:rPr lang="ru-RU" sz="1800" dirty="0" smtClean="0"/>
            <a:t>нервы</a:t>
          </a:r>
        </a:p>
      </dgm:t>
    </dgm:pt>
    <dgm:pt modelId="{1773CDF8-54BC-4CC6-A118-EEB4FD7A0D20}" type="parTrans" cxnId="{9CBC2A2F-10B1-420A-9B98-887F30EBEB77}">
      <dgm:prSet/>
      <dgm:spPr>
        <a:ln w="28575"/>
      </dgm:spPr>
      <dgm:t>
        <a:bodyPr/>
        <a:lstStyle/>
        <a:p>
          <a:endParaRPr lang="ru-RU"/>
        </a:p>
      </dgm:t>
    </dgm:pt>
    <dgm:pt modelId="{AA67B538-DA2C-4EEF-93A1-E3FFFAF8A182}" type="sibTrans" cxnId="{9CBC2A2F-10B1-420A-9B98-887F30EBEB77}">
      <dgm:prSet/>
      <dgm:spPr/>
      <dgm:t>
        <a:bodyPr/>
        <a:lstStyle/>
        <a:p>
          <a:endParaRPr lang="ru-RU"/>
        </a:p>
      </dgm:t>
    </dgm:pt>
    <dgm:pt modelId="{3C5C3C47-DAB5-4617-AA66-44C6361ABE75}">
      <dgm:prSet phldrT="[Текст]" custT="1"/>
      <dgm:spPr>
        <a:solidFill>
          <a:schemeClr val="accent1">
            <a:lumMod val="50000"/>
          </a:schemeClr>
        </a:solidFill>
        <a:ln w="28575"/>
      </dgm:spPr>
      <dgm:t>
        <a:bodyPr/>
        <a:lstStyle/>
        <a:p>
          <a:r>
            <a:rPr lang="ru-RU" sz="1800" dirty="0" smtClean="0"/>
            <a:t>Парасимпатические нервы</a:t>
          </a:r>
        </a:p>
      </dgm:t>
    </dgm:pt>
    <dgm:pt modelId="{86DA438C-1E47-4C99-A8E4-9B030205B1A7}" type="parTrans" cxnId="{2E8368F7-EB43-418D-9E4F-B71E83112695}">
      <dgm:prSet/>
      <dgm:spPr>
        <a:ln w="28575"/>
      </dgm:spPr>
      <dgm:t>
        <a:bodyPr/>
        <a:lstStyle/>
        <a:p>
          <a:endParaRPr lang="ru-RU"/>
        </a:p>
      </dgm:t>
    </dgm:pt>
    <dgm:pt modelId="{031B64B7-F52F-4534-A453-3EECC49B5C0A}" type="sibTrans" cxnId="{2E8368F7-EB43-418D-9E4F-B71E83112695}">
      <dgm:prSet/>
      <dgm:spPr/>
      <dgm:t>
        <a:bodyPr/>
        <a:lstStyle/>
        <a:p>
          <a:endParaRPr lang="ru-RU"/>
        </a:p>
      </dgm:t>
    </dgm:pt>
    <dgm:pt modelId="{94BE1441-3C91-44BE-8233-5852C8249094}" type="pres">
      <dgm:prSet presAssocID="{C8DF69F1-2CF3-4BBE-8C6C-1B0626E9077B}" presName="hierChild1" presStyleCnt="0">
        <dgm:presLayoutVars>
          <dgm:orgChart val="1"/>
          <dgm:chPref val="1"/>
          <dgm:dir/>
          <dgm:animOne val="branch"/>
          <dgm:animLvl val="lvl"/>
          <dgm:resizeHandles/>
        </dgm:presLayoutVars>
      </dgm:prSet>
      <dgm:spPr/>
      <dgm:t>
        <a:bodyPr/>
        <a:lstStyle/>
        <a:p>
          <a:endParaRPr lang="ru-RU"/>
        </a:p>
      </dgm:t>
    </dgm:pt>
    <dgm:pt modelId="{490B173D-2CB4-4203-A22E-2721818A4997}" type="pres">
      <dgm:prSet presAssocID="{1DB088B9-55B1-46AC-91E0-DB08D95323FC}" presName="hierRoot1" presStyleCnt="0">
        <dgm:presLayoutVars>
          <dgm:hierBranch val="init"/>
        </dgm:presLayoutVars>
      </dgm:prSet>
      <dgm:spPr/>
    </dgm:pt>
    <dgm:pt modelId="{D940CFFB-23F9-49DF-BDC5-43899734E3E8}" type="pres">
      <dgm:prSet presAssocID="{1DB088B9-55B1-46AC-91E0-DB08D95323FC}" presName="rootComposite1" presStyleCnt="0"/>
      <dgm:spPr/>
    </dgm:pt>
    <dgm:pt modelId="{C73DCFC0-6C85-4537-B8FB-B45E786B011F}" type="pres">
      <dgm:prSet presAssocID="{1DB088B9-55B1-46AC-91E0-DB08D95323FC}" presName="rootText1" presStyleLbl="node0" presStyleIdx="0" presStyleCnt="1" custScaleX="350366" custScaleY="118640" custLinFactNeighborY="-1708">
        <dgm:presLayoutVars>
          <dgm:chPref val="3"/>
        </dgm:presLayoutVars>
      </dgm:prSet>
      <dgm:spPr>
        <a:prstGeom prst="rect">
          <a:avLst/>
        </a:prstGeom>
      </dgm:spPr>
      <dgm:t>
        <a:bodyPr/>
        <a:lstStyle/>
        <a:p>
          <a:endParaRPr lang="ru-RU"/>
        </a:p>
      </dgm:t>
    </dgm:pt>
    <dgm:pt modelId="{5FE5A44F-540A-4811-B273-D918602D9CAA}" type="pres">
      <dgm:prSet presAssocID="{1DB088B9-55B1-46AC-91E0-DB08D95323FC}" presName="rootConnector1" presStyleLbl="node1" presStyleIdx="0" presStyleCnt="0"/>
      <dgm:spPr/>
      <dgm:t>
        <a:bodyPr/>
        <a:lstStyle/>
        <a:p>
          <a:endParaRPr lang="ru-RU"/>
        </a:p>
      </dgm:t>
    </dgm:pt>
    <dgm:pt modelId="{F966BAD7-3DFF-41A3-AC0D-996EFD815306}" type="pres">
      <dgm:prSet presAssocID="{1DB088B9-55B1-46AC-91E0-DB08D95323FC}" presName="hierChild2" presStyleCnt="0"/>
      <dgm:spPr/>
    </dgm:pt>
    <dgm:pt modelId="{F1605479-4F71-4946-B8B6-D4FBE5A9191A}" type="pres">
      <dgm:prSet presAssocID="{A6C2BC97-B0CC-4B66-BF70-4587D09D176A}" presName="Name37" presStyleLbl="parChTrans1D2" presStyleIdx="0" presStyleCnt="2"/>
      <dgm:spPr/>
      <dgm:t>
        <a:bodyPr/>
        <a:lstStyle/>
        <a:p>
          <a:endParaRPr lang="ru-RU"/>
        </a:p>
      </dgm:t>
    </dgm:pt>
    <dgm:pt modelId="{7B6F025B-F3C4-4AF4-AC39-1C5BA598FFDD}" type="pres">
      <dgm:prSet presAssocID="{940A317D-B82B-4652-B6A1-6EF20495F171}" presName="hierRoot2" presStyleCnt="0">
        <dgm:presLayoutVars>
          <dgm:hierBranch val="init"/>
        </dgm:presLayoutVars>
      </dgm:prSet>
      <dgm:spPr/>
    </dgm:pt>
    <dgm:pt modelId="{4980AB24-5902-43A7-B5FB-114C11AC5A48}" type="pres">
      <dgm:prSet presAssocID="{940A317D-B82B-4652-B6A1-6EF20495F171}" presName="rootComposite" presStyleCnt="0"/>
      <dgm:spPr/>
    </dgm:pt>
    <dgm:pt modelId="{EC5FDB35-AFA4-457D-907C-6BC6897EE8BE}" type="pres">
      <dgm:prSet presAssocID="{940A317D-B82B-4652-B6A1-6EF20495F171}" presName="rootText" presStyleLbl="node2" presStyleIdx="0" presStyleCnt="2" custScaleX="200597">
        <dgm:presLayoutVars>
          <dgm:chPref val="3"/>
        </dgm:presLayoutVars>
      </dgm:prSet>
      <dgm:spPr/>
      <dgm:t>
        <a:bodyPr/>
        <a:lstStyle/>
        <a:p>
          <a:endParaRPr lang="ru-RU"/>
        </a:p>
      </dgm:t>
    </dgm:pt>
    <dgm:pt modelId="{9E640542-6154-4C55-8468-AEA5D48D23DB}" type="pres">
      <dgm:prSet presAssocID="{940A317D-B82B-4652-B6A1-6EF20495F171}" presName="rootConnector" presStyleLbl="node2" presStyleIdx="0" presStyleCnt="2"/>
      <dgm:spPr/>
      <dgm:t>
        <a:bodyPr/>
        <a:lstStyle/>
        <a:p>
          <a:endParaRPr lang="ru-RU"/>
        </a:p>
      </dgm:t>
    </dgm:pt>
    <dgm:pt modelId="{D0C73813-C88E-4D0A-9529-DAF6AF2BD431}" type="pres">
      <dgm:prSet presAssocID="{940A317D-B82B-4652-B6A1-6EF20495F171}" presName="hierChild4" presStyleCnt="0"/>
      <dgm:spPr/>
    </dgm:pt>
    <dgm:pt modelId="{0F1E9CB2-DD2B-45B5-A411-FAC2C682503A}" type="pres">
      <dgm:prSet presAssocID="{88230450-5B43-4E04-B27F-04B6AC148F1B}" presName="Name37" presStyleLbl="parChTrans1D3" presStyleIdx="0" presStyleCnt="2"/>
      <dgm:spPr/>
      <dgm:t>
        <a:bodyPr/>
        <a:lstStyle/>
        <a:p>
          <a:endParaRPr lang="ru-RU"/>
        </a:p>
      </dgm:t>
    </dgm:pt>
    <dgm:pt modelId="{721705F4-85EF-40DF-B91B-D7C3203AF672}" type="pres">
      <dgm:prSet presAssocID="{7E68EC9C-BED6-45AC-A3ED-4FAB0D21F7DC}" presName="hierRoot2" presStyleCnt="0">
        <dgm:presLayoutVars>
          <dgm:hierBranch val="init"/>
        </dgm:presLayoutVars>
      </dgm:prSet>
      <dgm:spPr/>
    </dgm:pt>
    <dgm:pt modelId="{348F1B1F-2DF1-42DB-A655-EBAAC790386B}" type="pres">
      <dgm:prSet presAssocID="{7E68EC9C-BED6-45AC-A3ED-4FAB0D21F7DC}" presName="rootComposite" presStyleCnt="0"/>
      <dgm:spPr/>
    </dgm:pt>
    <dgm:pt modelId="{B0B11297-F469-4526-9DB8-ECDEBC644031}" type="pres">
      <dgm:prSet presAssocID="{7E68EC9C-BED6-45AC-A3ED-4FAB0D21F7DC}" presName="rootText" presStyleLbl="node3" presStyleIdx="0" presStyleCnt="2" custScaleX="199278">
        <dgm:presLayoutVars>
          <dgm:chPref val="3"/>
        </dgm:presLayoutVars>
      </dgm:prSet>
      <dgm:spPr/>
      <dgm:t>
        <a:bodyPr/>
        <a:lstStyle/>
        <a:p>
          <a:endParaRPr lang="ru-RU"/>
        </a:p>
      </dgm:t>
    </dgm:pt>
    <dgm:pt modelId="{BB4F9A48-59CC-488F-91D9-7E5FD472FC10}" type="pres">
      <dgm:prSet presAssocID="{7E68EC9C-BED6-45AC-A3ED-4FAB0D21F7DC}" presName="rootConnector" presStyleLbl="node3" presStyleIdx="0" presStyleCnt="2"/>
      <dgm:spPr/>
      <dgm:t>
        <a:bodyPr/>
        <a:lstStyle/>
        <a:p>
          <a:endParaRPr lang="ru-RU"/>
        </a:p>
      </dgm:t>
    </dgm:pt>
    <dgm:pt modelId="{7E14A59E-91BF-4E4E-9089-8CC0554C56BF}" type="pres">
      <dgm:prSet presAssocID="{7E68EC9C-BED6-45AC-A3ED-4FAB0D21F7DC}" presName="hierChild4" presStyleCnt="0"/>
      <dgm:spPr/>
    </dgm:pt>
    <dgm:pt modelId="{3F49F656-047C-43D8-8401-B34A71BF315B}" type="pres">
      <dgm:prSet presAssocID="{A4C6A121-C908-4A49-8F34-FEB95448C215}" presName="Name37" presStyleLbl="parChTrans1D4" presStyleIdx="0" presStyleCnt="8"/>
      <dgm:spPr/>
      <dgm:t>
        <a:bodyPr/>
        <a:lstStyle/>
        <a:p>
          <a:endParaRPr lang="ru-RU"/>
        </a:p>
      </dgm:t>
    </dgm:pt>
    <dgm:pt modelId="{C9999704-68DA-41F1-AF9A-715ACAAE1C24}" type="pres">
      <dgm:prSet presAssocID="{F19A31B0-D4B5-4BB5-93B2-EA024382F741}" presName="hierRoot2" presStyleCnt="0">
        <dgm:presLayoutVars>
          <dgm:hierBranch val="init"/>
        </dgm:presLayoutVars>
      </dgm:prSet>
      <dgm:spPr/>
    </dgm:pt>
    <dgm:pt modelId="{A462438B-CE39-4168-AA10-4E2690CB9C45}" type="pres">
      <dgm:prSet presAssocID="{F19A31B0-D4B5-4BB5-93B2-EA024382F741}" presName="rootComposite" presStyleCnt="0"/>
      <dgm:spPr/>
    </dgm:pt>
    <dgm:pt modelId="{9D0C164D-8E59-4E47-A188-CC5C606273B8}" type="pres">
      <dgm:prSet presAssocID="{F19A31B0-D4B5-4BB5-93B2-EA024382F741}" presName="rootText" presStyleLbl="node4" presStyleIdx="0" presStyleCnt="8" custScaleX="200597">
        <dgm:presLayoutVars>
          <dgm:chPref val="3"/>
        </dgm:presLayoutVars>
      </dgm:prSet>
      <dgm:spPr/>
      <dgm:t>
        <a:bodyPr/>
        <a:lstStyle/>
        <a:p>
          <a:endParaRPr lang="ru-RU"/>
        </a:p>
      </dgm:t>
    </dgm:pt>
    <dgm:pt modelId="{685A32AB-F59A-4194-AEDD-FF0CA81B3925}" type="pres">
      <dgm:prSet presAssocID="{F19A31B0-D4B5-4BB5-93B2-EA024382F741}" presName="rootConnector" presStyleLbl="node4" presStyleIdx="0" presStyleCnt="8"/>
      <dgm:spPr/>
      <dgm:t>
        <a:bodyPr/>
        <a:lstStyle/>
        <a:p>
          <a:endParaRPr lang="ru-RU"/>
        </a:p>
      </dgm:t>
    </dgm:pt>
    <dgm:pt modelId="{B8EF0283-68D1-4D0A-B501-E8415D69C650}" type="pres">
      <dgm:prSet presAssocID="{F19A31B0-D4B5-4BB5-93B2-EA024382F741}" presName="hierChild4" presStyleCnt="0"/>
      <dgm:spPr/>
    </dgm:pt>
    <dgm:pt modelId="{5ABE8335-D932-4434-A883-7AB26AE7809B}" type="pres">
      <dgm:prSet presAssocID="{F5EE5CC5-06B0-4542-9A6D-2FAC393DED0C}" presName="Name37" presStyleLbl="parChTrans1D4" presStyleIdx="1" presStyleCnt="8"/>
      <dgm:spPr/>
      <dgm:t>
        <a:bodyPr/>
        <a:lstStyle/>
        <a:p>
          <a:endParaRPr lang="ru-RU"/>
        </a:p>
      </dgm:t>
    </dgm:pt>
    <dgm:pt modelId="{3D9745B6-0EDA-4767-9066-916181898FA7}" type="pres">
      <dgm:prSet presAssocID="{9A0224C2-A92B-4B31-A9F7-9D57750582D2}" presName="hierRoot2" presStyleCnt="0">
        <dgm:presLayoutVars>
          <dgm:hierBranch val="init"/>
        </dgm:presLayoutVars>
      </dgm:prSet>
      <dgm:spPr/>
    </dgm:pt>
    <dgm:pt modelId="{619762A4-0DA2-4059-BD1C-10D4397C14B9}" type="pres">
      <dgm:prSet presAssocID="{9A0224C2-A92B-4B31-A9F7-9D57750582D2}" presName="rootComposite" presStyleCnt="0"/>
      <dgm:spPr/>
    </dgm:pt>
    <dgm:pt modelId="{65E196A5-5A1E-4CC3-9867-25D90A9EFC33}" type="pres">
      <dgm:prSet presAssocID="{9A0224C2-A92B-4B31-A9F7-9D57750582D2}" presName="rootText" presStyleLbl="node4" presStyleIdx="1" presStyleCnt="8" custScaleX="193724">
        <dgm:presLayoutVars>
          <dgm:chPref val="3"/>
        </dgm:presLayoutVars>
      </dgm:prSet>
      <dgm:spPr/>
      <dgm:t>
        <a:bodyPr/>
        <a:lstStyle/>
        <a:p>
          <a:endParaRPr lang="ru-RU"/>
        </a:p>
      </dgm:t>
    </dgm:pt>
    <dgm:pt modelId="{61D60665-09EB-40F6-AB98-04B6F49F1DBF}" type="pres">
      <dgm:prSet presAssocID="{9A0224C2-A92B-4B31-A9F7-9D57750582D2}" presName="rootConnector" presStyleLbl="node4" presStyleIdx="1" presStyleCnt="8"/>
      <dgm:spPr/>
      <dgm:t>
        <a:bodyPr/>
        <a:lstStyle/>
        <a:p>
          <a:endParaRPr lang="ru-RU"/>
        </a:p>
      </dgm:t>
    </dgm:pt>
    <dgm:pt modelId="{596D1D4D-26B7-48BC-BD0C-0263FDF3F13C}" type="pres">
      <dgm:prSet presAssocID="{9A0224C2-A92B-4B31-A9F7-9D57750582D2}" presName="hierChild4" presStyleCnt="0"/>
      <dgm:spPr/>
    </dgm:pt>
    <dgm:pt modelId="{D95AEA08-8237-4355-9209-5FF23E14DDF9}" type="pres">
      <dgm:prSet presAssocID="{9A0224C2-A92B-4B31-A9F7-9D57750582D2}" presName="hierChild5" presStyleCnt="0"/>
      <dgm:spPr/>
    </dgm:pt>
    <dgm:pt modelId="{E0C6ECA7-EF0E-4EC4-8A7C-200C3EE3228F}" type="pres">
      <dgm:prSet presAssocID="{B6FE9C8D-5564-4E9E-B121-D6239B83CD70}" presName="Name37" presStyleLbl="parChTrans1D4" presStyleIdx="2" presStyleCnt="8"/>
      <dgm:spPr/>
      <dgm:t>
        <a:bodyPr/>
        <a:lstStyle/>
        <a:p>
          <a:endParaRPr lang="ru-RU"/>
        </a:p>
      </dgm:t>
    </dgm:pt>
    <dgm:pt modelId="{B10720FD-8454-4D40-8C50-BB2629BC2E66}" type="pres">
      <dgm:prSet presAssocID="{EC60F9E1-859C-4B1E-9D87-5C34CEAC8EAD}" presName="hierRoot2" presStyleCnt="0">
        <dgm:presLayoutVars>
          <dgm:hierBranch val="init"/>
        </dgm:presLayoutVars>
      </dgm:prSet>
      <dgm:spPr/>
    </dgm:pt>
    <dgm:pt modelId="{7E7BB9AC-2740-481F-B1E4-07F767F4BCB8}" type="pres">
      <dgm:prSet presAssocID="{EC60F9E1-859C-4B1E-9D87-5C34CEAC8EAD}" presName="rootComposite" presStyleCnt="0"/>
      <dgm:spPr/>
    </dgm:pt>
    <dgm:pt modelId="{63D58367-CB50-4A97-8EEA-50CB655EFC61}" type="pres">
      <dgm:prSet presAssocID="{EC60F9E1-859C-4B1E-9D87-5C34CEAC8EAD}" presName="rootText" presStyleLbl="node4" presStyleIdx="2" presStyleCnt="8" custScaleX="173838">
        <dgm:presLayoutVars>
          <dgm:chPref val="3"/>
        </dgm:presLayoutVars>
      </dgm:prSet>
      <dgm:spPr/>
      <dgm:t>
        <a:bodyPr/>
        <a:lstStyle/>
        <a:p>
          <a:endParaRPr lang="ru-RU"/>
        </a:p>
      </dgm:t>
    </dgm:pt>
    <dgm:pt modelId="{5110A4F1-2E27-4749-AFF0-9F4AE1D5CE7D}" type="pres">
      <dgm:prSet presAssocID="{EC60F9E1-859C-4B1E-9D87-5C34CEAC8EAD}" presName="rootConnector" presStyleLbl="node4" presStyleIdx="2" presStyleCnt="8"/>
      <dgm:spPr/>
      <dgm:t>
        <a:bodyPr/>
        <a:lstStyle/>
        <a:p>
          <a:endParaRPr lang="ru-RU"/>
        </a:p>
      </dgm:t>
    </dgm:pt>
    <dgm:pt modelId="{113C2AAF-6998-4156-831C-314E13A8FEBC}" type="pres">
      <dgm:prSet presAssocID="{EC60F9E1-859C-4B1E-9D87-5C34CEAC8EAD}" presName="hierChild4" presStyleCnt="0"/>
      <dgm:spPr/>
    </dgm:pt>
    <dgm:pt modelId="{8A1DC2BF-7847-4A88-B7A8-960268AB43D4}" type="pres">
      <dgm:prSet presAssocID="{C688B84D-1461-49BB-A31B-0B7D51173CF2}" presName="Name37" presStyleLbl="parChTrans1D4" presStyleIdx="3" presStyleCnt="8"/>
      <dgm:spPr/>
      <dgm:t>
        <a:bodyPr/>
        <a:lstStyle/>
        <a:p>
          <a:endParaRPr lang="ru-RU"/>
        </a:p>
      </dgm:t>
    </dgm:pt>
    <dgm:pt modelId="{F7D70CDE-C3B1-48DC-9B1F-DA8601B2EA0F}" type="pres">
      <dgm:prSet presAssocID="{AB16E749-BF50-4535-A4B0-A47316EE0575}" presName="hierRoot2" presStyleCnt="0">
        <dgm:presLayoutVars>
          <dgm:hierBranch val="init"/>
        </dgm:presLayoutVars>
      </dgm:prSet>
      <dgm:spPr/>
    </dgm:pt>
    <dgm:pt modelId="{6FEF671E-F9A6-4E87-9B4C-F2EE7CDA57E5}" type="pres">
      <dgm:prSet presAssocID="{AB16E749-BF50-4535-A4B0-A47316EE0575}" presName="rootComposite" presStyleCnt="0"/>
      <dgm:spPr/>
    </dgm:pt>
    <dgm:pt modelId="{EDEA79A0-17D2-4B1A-B4A9-C90E1F3C9373}" type="pres">
      <dgm:prSet presAssocID="{AB16E749-BF50-4535-A4B0-A47316EE0575}" presName="rootText" presStyleLbl="node4" presStyleIdx="3" presStyleCnt="8">
        <dgm:presLayoutVars>
          <dgm:chPref val="3"/>
        </dgm:presLayoutVars>
      </dgm:prSet>
      <dgm:spPr/>
      <dgm:t>
        <a:bodyPr/>
        <a:lstStyle/>
        <a:p>
          <a:endParaRPr lang="ru-RU"/>
        </a:p>
      </dgm:t>
    </dgm:pt>
    <dgm:pt modelId="{DEF09213-A9B1-46D1-ADD3-B78B9C94F3EE}" type="pres">
      <dgm:prSet presAssocID="{AB16E749-BF50-4535-A4B0-A47316EE0575}" presName="rootConnector" presStyleLbl="node4" presStyleIdx="3" presStyleCnt="8"/>
      <dgm:spPr/>
      <dgm:t>
        <a:bodyPr/>
        <a:lstStyle/>
        <a:p>
          <a:endParaRPr lang="ru-RU"/>
        </a:p>
      </dgm:t>
    </dgm:pt>
    <dgm:pt modelId="{3830DBCF-349F-4A95-89A7-497FD2B6A22E}" type="pres">
      <dgm:prSet presAssocID="{AB16E749-BF50-4535-A4B0-A47316EE0575}" presName="hierChild4" presStyleCnt="0"/>
      <dgm:spPr/>
    </dgm:pt>
    <dgm:pt modelId="{90D0E78A-0AAA-499B-A3EC-1DC6A09AD2DB}" type="pres">
      <dgm:prSet presAssocID="{AB16E749-BF50-4535-A4B0-A47316EE0575}" presName="hierChild5" presStyleCnt="0"/>
      <dgm:spPr/>
    </dgm:pt>
    <dgm:pt modelId="{EF682AFF-0E65-4786-9FA0-67330B6A90D5}" type="pres">
      <dgm:prSet presAssocID="{EC60F9E1-859C-4B1E-9D87-5C34CEAC8EAD}" presName="hierChild5" presStyleCnt="0"/>
      <dgm:spPr/>
    </dgm:pt>
    <dgm:pt modelId="{33E3B64A-2BF9-401E-8AF9-9AE373E71B67}" type="pres">
      <dgm:prSet presAssocID="{F19A31B0-D4B5-4BB5-93B2-EA024382F741}" presName="hierChild5" presStyleCnt="0"/>
      <dgm:spPr/>
    </dgm:pt>
    <dgm:pt modelId="{885ABEBE-184F-49BE-80D4-62922D68D44E}" type="pres">
      <dgm:prSet presAssocID="{7E68EC9C-BED6-45AC-A3ED-4FAB0D21F7DC}" presName="hierChild5" presStyleCnt="0"/>
      <dgm:spPr/>
    </dgm:pt>
    <dgm:pt modelId="{6BF434D5-0BF2-458E-A8C9-09D0FE7ED4CE}" type="pres">
      <dgm:prSet presAssocID="{940A317D-B82B-4652-B6A1-6EF20495F171}" presName="hierChild5" presStyleCnt="0"/>
      <dgm:spPr/>
    </dgm:pt>
    <dgm:pt modelId="{CCD9966A-4393-43D8-A219-EBACE4990257}" type="pres">
      <dgm:prSet presAssocID="{83B7F5E0-7C9A-4A25-8C51-042383862BDA}" presName="Name37" presStyleLbl="parChTrans1D2" presStyleIdx="1" presStyleCnt="2"/>
      <dgm:spPr/>
      <dgm:t>
        <a:bodyPr/>
        <a:lstStyle/>
        <a:p>
          <a:endParaRPr lang="ru-RU"/>
        </a:p>
      </dgm:t>
    </dgm:pt>
    <dgm:pt modelId="{2676ED0E-346A-454C-81BD-B38913412496}" type="pres">
      <dgm:prSet presAssocID="{AE754E44-EBEA-45CE-ACDA-F46D776DB82F}" presName="hierRoot2" presStyleCnt="0">
        <dgm:presLayoutVars>
          <dgm:hierBranch val="init"/>
        </dgm:presLayoutVars>
      </dgm:prSet>
      <dgm:spPr/>
    </dgm:pt>
    <dgm:pt modelId="{8E1F0E31-62B9-47C2-875A-80178DF38503}" type="pres">
      <dgm:prSet presAssocID="{AE754E44-EBEA-45CE-ACDA-F46D776DB82F}" presName="rootComposite" presStyleCnt="0"/>
      <dgm:spPr/>
    </dgm:pt>
    <dgm:pt modelId="{8F46F9C5-8827-4B63-A203-9AA84AA6C44F}" type="pres">
      <dgm:prSet presAssocID="{AE754E44-EBEA-45CE-ACDA-F46D776DB82F}" presName="rootText" presStyleLbl="node2" presStyleIdx="1" presStyleCnt="2" custScaleX="212947">
        <dgm:presLayoutVars>
          <dgm:chPref val="3"/>
        </dgm:presLayoutVars>
      </dgm:prSet>
      <dgm:spPr/>
      <dgm:t>
        <a:bodyPr/>
        <a:lstStyle/>
        <a:p>
          <a:endParaRPr lang="ru-RU"/>
        </a:p>
      </dgm:t>
    </dgm:pt>
    <dgm:pt modelId="{E09E7745-B233-4FDD-B732-C2B53A20A53E}" type="pres">
      <dgm:prSet presAssocID="{AE754E44-EBEA-45CE-ACDA-F46D776DB82F}" presName="rootConnector" presStyleLbl="node2" presStyleIdx="1" presStyleCnt="2"/>
      <dgm:spPr/>
      <dgm:t>
        <a:bodyPr/>
        <a:lstStyle/>
        <a:p>
          <a:endParaRPr lang="ru-RU"/>
        </a:p>
      </dgm:t>
    </dgm:pt>
    <dgm:pt modelId="{23A0706A-F27E-4776-9041-FC3849F344F1}" type="pres">
      <dgm:prSet presAssocID="{AE754E44-EBEA-45CE-ACDA-F46D776DB82F}" presName="hierChild4" presStyleCnt="0"/>
      <dgm:spPr/>
    </dgm:pt>
    <dgm:pt modelId="{A0A6AB30-2ADE-4D22-B93C-98A56BE7E48B}" type="pres">
      <dgm:prSet presAssocID="{978C1301-2265-41FE-9263-A359E685F2D5}" presName="Name37" presStyleLbl="parChTrans1D3" presStyleIdx="1" presStyleCnt="2"/>
      <dgm:spPr/>
      <dgm:t>
        <a:bodyPr/>
        <a:lstStyle/>
        <a:p>
          <a:endParaRPr lang="ru-RU"/>
        </a:p>
      </dgm:t>
    </dgm:pt>
    <dgm:pt modelId="{5D397CFF-3F3F-4832-8B9B-B61564C8D1D2}" type="pres">
      <dgm:prSet presAssocID="{47338CC4-1370-4603-9C53-333778EA9DA0}" presName="hierRoot2" presStyleCnt="0">
        <dgm:presLayoutVars>
          <dgm:hierBranch val="init"/>
        </dgm:presLayoutVars>
      </dgm:prSet>
      <dgm:spPr/>
    </dgm:pt>
    <dgm:pt modelId="{C6EEADAA-E015-4D43-A47C-9EC5881D1967}" type="pres">
      <dgm:prSet presAssocID="{47338CC4-1370-4603-9C53-333778EA9DA0}" presName="rootComposite" presStyleCnt="0"/>
      <dgm:spPr/>
    </dgm:pt>
    <dgm:pt modelId="{D0306AE6-2D0D-446F-B8AB-C13098667DE3}" type="pres">
      <dgm:prSet presAssocID="{47338CC4-1370-4603-9C53-333778EA9DA0}" presName="rootText" presStyleLbl="node3" presStyleIdx="1" presStyleCnt="2" custScaleX="212947">
        <dgm:presLayoutVars>
          <dgm:chPref val="3"/>
        </dgm:presLayoutVars>
      </dgm:prSet>
      <dgm:spPr/>
      <dgm:t>
        <a:bodyPr/>
        <a:lstStyle/>
        <a:p>
          <a:endParaRPr lang="ru-RU"/>
        </a:p>
      </dgm:t>
    </dgm:pt>
    <dgm:pt modelId="{6F85D39F-607B-478D-87AD-20B0ACAD6EC2}" type="pres">
      <dgm:prSet presAssocID="{47338CC4-1370-4603-9C53-333778EA9DA0}" presName="rootConnector" presStyleLbl="node3" presStyleIdx="1" presStyleCnt="2"/>
      <dgm:spPr/>
      <dgm:t>
        <a:bodyPr/>
        <a:lstStyle/>
        <a:p>
          <a:endParaRPr lang="ru-RU"/>
        </a:p>
      </dgm:t>
    </dgm:pt>
    <dgm:pt modelId="{BC47891B-95EB-4744-B6D0-C2CDE8FB6600}" type="pres">
      <dgm:prSet presAssocID="{47338CC4-1370-4603-9C53-333778EA9DA0}" presName="hierChild4" presStyleCnt="0"/>
      <dgm:spPr/>
    </dgm:pt>
    <dgm:pt modelId="{74B8B176-34AC-459A-ADC8-1A9897319FF4}" type="pres">
      <dgm:prSet presAssocID="{5E51A705-2697-4685-B984-6F5015AF6997}" presName="Name37" presStyleLbl="parChTrans1D4" presStyleIdx="4" presStyleCnt="8"/>
      <dgm:spPr/>
      <dgm:t>
        <a:bodyPr/>
        <a:lstStyle/>
        <a:p>
          <a:endParaRPr lang="ru-RU"/>
        </a:p>
      </dgm:t>
    </dgm:pt>
    <dgm:pt modelId="{0B79F5E2-BACD-4BB0-8405-200E9EE6C061}" type="pres">
      <dgm:prSet presAssocID="{D0098371-A67E-414A-9B7A-2D20F47EF3DC}" presName="hierRoot2" presStyleCnt="0">
        <dgm:presLayoutVars>
          <dgm:hierBranch val="init"/>
        </dgm:presLayoutVars>
      </dgm:prSet>
      <dgm:spPr/>
    </dgm:pt>
    <dgm:pt modelId="{B5112280-5333-466B-AC2F-D7D08E0EE964}" type="pres">
      <dgm:prSet presAssocID="{D0098371-A67E-414A-9B7A-2D20F47EF3DC}" presName="rootComposite" presStyleCnt="0"/>
      <dgm:spPr/>
    </dgm:pt>
    <dgm:pt modelId="{21E0EE0A-814F-4ACC-BABA-9B1A26C7F525}" type="pres">
      <dgm:prSet presAssocID="{D0098371-A67E-414A-9B7A-2D20F47EF3DC}" presName="rootText" presStyleLbl="node4" presStyleIdx="4" presStyleCnt="8" custScaleX="214266">
        <dgm:presLayoutVars>
          <dgm:chPref val="3"/>
        </dgm:presLayoutVars>
      </dgm:prSet>
      <dgm:spPr/>
      <dgm:t>
        <a:bodyPr/>
        <a:lstStyle/>
        <a:p>
          <a:endParaRPr lang="ru-RU"/>
        </a:p>
      </dgm:t>
    </dgm:pt>
    <dgm:pt modelId="{1B70381D-CA50-4EBC-BF28-C005EC19AA1C}" type="pres">
      <dgm:prSet presAssocID="{D0098371-A67E-414A-9B7A-2D20F47EF3DC}" presName="rootConnector" presStyleLbl="node4" presStyleIdx="4" presStyleCnt="8"/>
      <dgm:spPr/>
      <dgm:t>
        <a:bodyPr/>
        <a:lstStyle/>
        <a:p>
          <a:endParaRPr lang="ru-RU"/>
        </a:p>
      </dgm:t>
    </dgm:pt>
    <dgm:pt modelId="{D604C890-2C5D-449F-BA96-48D9C275A40C}" type="pres">
      <dgm:prSet presAssocID="{D0098371-A67E-414A-9B7A-2D20F47EF3DC}" presName="hierChild4" presStyleCnt="0"/>
      <dgm:spPr/>
    </dgm:pt>
    <dgm:pt modelId="{62839D3C-F273-4A0D-BC09-DA0AA51A2E20}" type="pres">
      <dgm:prSet presAssocID="{1773CDF8-54BC-4CC6-A118-EEB4FD7A0D20}" presName="Name37" presStyleLbl="parChTrans1D4" presStyleIdx="5" presStyleCnt="8"/>
      <dgm:spPr/>
      <dgm:t>
        <a:bodyPr/>
        <a:lstStyle/>
        <a:p>
          <a:endParaRPr lang="ru-RU"/>
        </a:p>
      </dgm:t>
    </dgm:pt>
    <dgm:pt modelId="{B47B059F-8C6F-488A-A599-EE7BEB0EA2F6}" type="pres">
      <dgm:prSet presAssocID="{0E99F86A-5F7A-4744-AE8F-3D502DF68952}" presName="hierRoot2" presStyleCnt="0">
        <dgm:presLayoutVars>
          <dgm:hierBranch val="init"/>
        </dgm:presLayoutVars>
      </dgm:prSet>
      <dgm:spPr/>
    </dgm:pt>
    <dgm:pt modelId="{85AE673F-7A8A-4048-8242-B3B62AD7E891}" type="pres">
      <dgm:prSet presAssocID="{0E99F86A-5F7A-4744-AE8F-3D502DF68952}" presName="rootComposite" presStyleCnt="0"/>
      <dgm:spPr/>
    </dgm:pt>
    <dgm:pt modelId="{37726DD0-8BFD-4C91-84FC-094E82765339}" type="pres">
      <dgm:prSet presAssocID="{0E99F86A-5F7A-4744-AE8F-3D502DF68952}" presName="rootText" presStyleLbl="node4" presStyleIdx="5" presStyleCnt="8" custScaleX="165199">
        <dgm:presLayoutVars>
          <dgm:chPref val="3"/>
        </dgm:presLayoutVars>
      </dgm:prSet>
      <dgm:spPr/>
      <dgm:t>
        <a:bodyPr/>
        <a:lstStyle/>
        <a:p>
          <a:endParaRPr lang="ru-RU"/>
        </a:p>
      </dgm:t>
    </dgm:pt>
    <dgm:pt modelId="{8CC0BEF1-E436-4F98-9C4E-DD5C5A49902E}" type="pres">
      <dgm:prSet presAssocID="{0E99F86A-5F7A-4744-AE8F-3D502DF68952}" presName="rootConnector" presStyleLbl="node4" presStyleIdx="5" presStyleCnt="8"/>
      <dgm:spPr/>
      <dgm:t>
        <a:bodyPr/>
        <a:lstStyle/>
        <a:p>
          <a:endParaRPr lang="ru-RU"/>
        </a:p>
      </dgm:t>
    </dgm:pt>
    <dgm:pt modelId="{A5202203-1AB2-4DC8-8E7C-804E3F881475}" type="pres">
      <dgm:prSet presAssocID="{0E99F86A-5F7A-4744-AE8F-3D502DF68952}" presName="hierChild4" presStyleCnt="0"/>
      <dgm:spPr/>
    </dgm:pt>
    <dgm:pt modelId="{665B43D1-6770-4B00-AD45-A6ABF1905748}" type="pres">
      <dgm:prSet presAssocID="{0E99F86A-5F7A-4744-AE8F-3D502DF68952}" presName="hierChild5" presStyleCnt="0"/>
      <dgm:spPr/>
    </dgm:pt>
    <dgm:pt modelId="{F0AED3BC-C2A4-4FAA-9B7D-2BE7C1F26C08}" type="pres">
      <dgm:prSet presAssocID="{86DA438C-1E47-4C99-A8E4-9B030205B1A7}" presName="Name37" presStyleLbl="parChTrans1D4" presStyleIdx="6" presStyleCnt="8"/>
      <dgm:spPr/>
      <dgm:t>
        <a:bodyPr/>
        <a:lstStyle/>
        <a:p>
          <a:endParaRPr lang="ru-RU"/>
        </a:p>
      </dgm:t>
    </dgm:pt>
    <dgm:pt modelId="{79731C86-8576-4436-BCF6-BE77F2759CBB}" type="pres">
      <dgm:prSet presAssocID="{3C5C3C47-DAB5-4617-AA66-44C6361ABE75}" presName="hierRoot2" presStyleCnt="0">
        <dgm:presLayoutVars>
          <dgm:hierBranch val="init"/>
        </dgm:presLayoutVars>
      </dgm:prSet>
      <dgm:spPr/>
    </dgm:pt>
    <dgm:pt modelId="{9B5A88AC-2C19-4255-8BFC-F139F545BB1E}" type="pres">
      <dgm:prSet presAssocID="{3C5C3C47-DAB5-4617-AA66-44C6361ABE75}" presName="rootComposite" presStyleCnt="0"/>
      <dgm:spPr/>
    </dgm:pt>
    <dgm:pt modelId="{D32127BF-3620-41C9-828B-9B9D236BD698}" type="pres">
      <dgm:prSet presAssocID="{3C5C3C47-DAB5-4617-AA66-44C6361ABE75}" presName="rootText" presStyleLbl="node4" presStyleIdx="6" presStyleCnt="8" custScaleX="168345">
        <dgm:presLayoutVars>
          <dgm:chPref val="3"/>
        </dgm:presLayoutVars>
      </dgm:prSet>
      <dgm:spPr/>
      <dgm:t>
        <a:bodyPr/>
        <a:lstStyle/>
        <a:p>
          <a:endParaRPr lang="ru-RU"/>
        </a:p>
      </dgm:t>
    </dgm:pt>
    <dgm:pt modelId="{35B1B947-F3E9-4E28-B606-22E9998EFD89}" type="pres">
      <dgm:prSet presAssocID="{3C5C3C47-DAB5-4617-AA66-44C6361ABE75}" presName="rootConnector" presStyleLbl="node4" presStyleIdx="6" presStyleCnt="8"/>
      <dgm:spPr/>
      <dgm:t>
        <a:bodyPr/>
        <a:lstStyle/>
        <a:p>
          <a:endParaRPr lang="ru-RU"/>
        </a:p>
      </dgm:t>
    </dgm:pt>
    <dgm:pt modelId="{F9820353-6773-4EBA-BD2F-E34A332FC501}" type="pres">
      <dgm:prSet presAssocID="{3C5C3C47-DAB5-4617-AA66-44C6361ABE75}" presName="hierChild4" presStyleCnt="0"/>
      <dgm:spPr/>
    </dgm:pt>
    <dgm:pt modelId="{14BA8998-4E14-4FCD-A8CB-279BC3010777}" type="pres">
      <dgm:prSet presAssocID="{57E1429D-FBA1-46E9-A63D-2AF4053B62AD}" presName="Name37" presStyleLbl="parChTrans1D4" presStyleIdx="7" presStyleCnt="8"/>
      <dgm:spPr/>
      <dgm:t>
        <a:bodyPr/>
        <a:lstStyle/>
        <a:p>
          <a:endParaRPr lang="ru-RU"/>
        </a:p>
      </dgm:t>
    </dgm:pt>
    <dgm:pt modelId="{5528E501-3EC8-4890-AC6D-E3184CCF0A20}" type="pres">
      <dgm:prSet presAssocID="{504A8E93-2F94-4E94-BBF8-E3DECBEAEF04}" presName="hierRoot2" presStyleCnt="0">
        <dgm:presLayoutVars>
          <dgm:hierBranch val="init"/>
        </dgm:presLayoutVars>
      </dgm:prSet>
      <dgm:spPr/>
    </dgm:pt>
    <dgm:pt modelId="{91212F2C-AB04-4B16-9570-0E7512288A35}" type="pres">
      <dgm:prSet presAssocID="{504A8E93-2F94-4E94-BBF8-E3DECBEAEF04}" presName="rootComposite" presStyleCnt="0"/>
      <dgm:spPr/>
    </dgm:pt>
    <dgm:pt modelId="{3DB4D0D2-F958-43B1-9161-52B41B72E9E8}" type="pres">
      <dgm:prSet presAssocID="{504A8E93-2F94-4E94-BBF8-E3DECBEAEF04}" presName="rootText" presStyleLbl="node4" presStyleIdx="7" presStyleCnt="8">
        <dgm:presLayoutVars>
          <dgm:chPref val="3"/>
        </dgm:presLayoutVars>
      </dgm:prSet>
      <dgm:spPr/>
      <dgm:t>
        <a:bodyPr/>
        <a:lstStyle/>
        <a:p>
          <a:endParaRPr lang="ru-RU"/>
        </a:p>
      </dgm:t>
    </dgm:pt>
    <dgm:pt modelId="{60B563F0-C3CB-42E7-8855-BC1568380D26}" type="pres">
      <dgm:prSet presAssocID="{504A8E93-2F94-4E94-BBF8-E3DECBEAEF04}" presName="rootConnector" presStyleLbl="node4" presStyleIdx="7" presStyleCnt="8"/>
      <dgm:spPr/>
      <dgm:t>
        <a:bodyPr/>
        <a:lstStyle/>
        <a:p>
          <a:endParaRPr lang="ru-RU"/>
        </a:p>
      </dgm:t>
    </dgm:pt>
    <dgm:pt modelId="{1EDD084A-9EA6-4DB6-9A21-5961A0E2ED42}" type="pres">
      <dgm:prSet presAssocID="{504A8E93-2F94-4E94-BBF8-E3DECBEAEF04}" presName="hierChild4" presStyleCnt="0"/>
      <dgm:spPr/>
    </dgm:pt>
    <dgm:pt modelId="{0AD603EC-CFF2-48FA-A1C1-48309E6E51A6}" type="pres">
      <dgm:prSet presAssocID="{504A8E93-2F94-4E94-BBF8-E3DECBEAEF04}" presName="hierChild5" presStyleCnt="0"/>
      <dgm:spPr/>
    </dgm:pt>
    <dgm:pt modelId="{3D3DFEC8-F967-4AF5-BB32-4F100F5EA26D}" type="pres">
      <dgm:prSet presAssocID="{3C5C3C47-DAB5-4617-AA66-44C6361ABE75}" presName="hierChild5" presStyleCnt="0"/>
      <dgm:spPr/>
    </dgm:pt>
    <dgm:pt modelId="{7EBB8CF7-CD26-4A0A-9395-8CA7BF08AAF6}" type="pres">
      <dgm:prSet presAssocID="{D0098371-A67E-414A-9B7A-2D20F47EF3DC}" presName="hierChild5" presStyleCnt="0"/>
      <dgm:spPr/>
    </dgm:pt>
    <dgm:pt modelId="{B8DD03BB-3E43-4510-80D7-801F340609B6}" type="pres">
      <dgm:prSet presAssocID="{47338CC4-1370-4603-9C53-333778EA9DA0}" presName="hierChild5" presStyleCnt="0"/>
      <dgm:spPr/>
    </dgm:pt>
    <dgm:pt modelId="{8A592470-CE95-47A8-AE84-B98AC9CE077A}" type="pres">
      <dgm:prSet presAssocID="{AE754E44-EBEA-45CE-ACDA-F46D776DB82F}" presName="hierChild5" presStyleCnt="0"/>
      <dgm:spPr/>
    </dgm:pt>
    <dgm:pt modelId="{3E8E0833-8186-47EA-84D7-B3A5841048C1}" type="pres">
      <dgm:prSet presAssocID="{1DB088B9-55B1-46AC-91E0-DB08D95323FC}" presName="hierChild3" presStyleCnt="0"/>
      <dgm:spPr/>
    </dgm:pt>
  </dgm:ptLst>
  <dgm:cxnLst>
    <dgm:cxn modelId="{933BB16F-4BC2-48DA-A8CD-F2AFD3EA00B9}" type="presOf" srcId="{83B7F5E0-7C9A-4A25-8C51-042383862BDA}" destId="{CCD9966A-4393-43D8-A219-EBACE4990257}" srcOrd="0" destOrd="0" presId="urn:microsoft.com/office/officeart/2005/8/layout/orgChart1"/>
    <dgm:cxn modelId="{181DC592-AF4D-4C9D-B483-AD0A1E108931}" type="presOf" srcId="{EC60F9E1-859C-4B1E-9D87-5C34CEAC8EAD}" destId="{5110A4F1-2E27-4749-AFF0-9F4AE1D5CE7D}" srcOrd="1" destOrd="0" presId="urn:microsoft.com/office/officeart/2005/8/layout/orgChart1"/>
    <dgm:cxn modelId="{6F74C0A9-AA91-477C-88CD-09A7A51EC5A7}" type="presOf" srcId="{F19A31B0-D4B5-4BB5-93B2-EA024382F741}" destId="{685A32AB-F59A-4194-AEDD-FF0CA81B3925}" srcOrd="1" destOrd="0" presId="urn:microsoft.com/office/officeart/2005/8/layout/orgChart1"/>
    <dgm:cxn modelId="{04B02D79-C1C5-40D9-A528-80D034CCB1A2}" srcId="{F19A31B0-D4B5-4BB5-93B2-EA024382F741}" destId="{9A0224C2-A92B-4B31-A9F7-9D57750582D2}" srcOrd="0" destOrd="0" parTransId="{F5EE5CC5-06B0-4542-9A6D-2FAC393DED0C}" sibTransId="{A55744B5-E330-4A28-AAE7-44339C8D68FD}"/>
    <dgm:cxn modelId="{8367FEE4-B210-4FF4-A72B-7E144F0F9C15}" type="presOf" srcId="{86DA438C-1E47-4C99-A8E4-9B030205B1A7}" destId="{F0AED3BC-C2A4-4FAA-9B7D-2BE7C1F26C08}" srcOrd="0" destOrd="0" presId="urn:microsoft.com/office/officeart/2005/8/layout/orgChart1"/>
    <dgm:cxn modelId="{A3AAD5B5-4915-48DE-8070-D0EBC13421BA}" srcId="{AE754E44-EBEA-45CE-ACDA-F46D776DB82F}" destId="{47338CC4-1370-4603-9C53-333778EA9DA0}" srcOrd="0" destOrd="0" parTransId="{978C1301-2265-41FE-9263-A359E685F2D5}" sibTransId="{21820ACE-F96D-4F9B-831B-26A4C130799D}"/>
    <dgm:cxn modelId="{BC3F01A7-725B-4F8C-9C67-30E7D5DDCB04}" srcId="{EC60F9E1-859C-4B1E-9D87-5C34CEAC8EAD}" destId="{AB16E749-BF50-4535-A4B0-A47316EE0575}" srcOrd="0" destOrd="0" parTransId="{C688B84D-1461-49BB-A31B-0B7D51173CF2}" sibTransId="{E6461D50-4306-40E7-ADC1-5D091FD3D25E}"/>
    <dgm:cxn modelId="{18767336-976C-456C-9381-106BBDCF7345}" srcId="{47338CC4-1370-4603-9C53-333778EA9DA0}" destId="{D0098371-A67E-414A-9B7A-2D20F47EF3DC}" srcOrd="0" destOrd="0" parTransId="{5E51A705-2697-4685-B984-6F5015AF6997}" sibTransId="{52EAED32-5084-4650-B4E6-94F822EF1F23}"/>
    <dgm:cxn modelId="{73F0EC66-2121-4FC4-B114-5F57424D3FE2}" type="presOf" srcId="{9A0224C2-A92B-4B31-A9F7-9D57750582D2}" destId="{65E196A5-5A1E-4CC3-9867-25D90A9EFC33}" srcOrd="0" destOrd="0" presId="urn:microsoft.com/office/officeart/2005/8/layout/orgChart1"/>
    <dgm:cxn modelId="{B68FD54B-5EF1-4140-8740-CA6FE676CC8C}" type="presOf" srcId="{EC60F9E1-859C-4B1E-9D87-5C34CEAC8EAD}" destId="{63D58367-CB50-4A97-8EEA-50CB655EFC61}" srcOrd="0" destOrd="0" presId="urn:microsoft.com/office/officeart/2005/8/layout/orgChart1"/>
    <dgm:cxn modelId="{B6D0CA7C-ECAF-417F-B38E-7D570A97399F}" type="presOf" srcId="{1773CDF8-54BC-4CC6-A118-EEB4FD7A0D20}" destId="{62839D3C-F273-4A0D-BC09-DA0AA51A2E20}" srcOrd="0" destOrd="0" presId="urn:microsoft.com/office/officeart/2005/8/layout/orgChart1"/>
    <dgm:cxn modelId="{4F69B809-AC7D-4542-A354-6B9654FA412B}" type="presOf" srcId="{504A8E93-2F94-4E94-BBF8-E3DECBEAEF04}" destId="{60B563F0-C3CB-42E7-8855-BC1568380D26}" srcOrd="1" destOrd="0" presId="urn:microsoft.com/office/officeart/2005/8/layout/orgChart1"/>
    <dgm:cxn modelId="{7524B3DD-4884-42E0-BA1E-D37D93830AE2}" type="presOf" srcId="{5E51A705-2697-4685-B984-6F5015AF6997}" destId="{74B8B176-34AC-459A-ADC8-1A9897319FF4}" srcOrd="0" destOrd="0" presId="urn:microsoft.com/office/officeart/2005/8/layout/orgChart1"/>
    <dgm:cxn modelId="{6D37554D-0389-4243-B77A-50AEB9FCD543}" type="presOf" srcId="{3C5C3C47-DAB5-4617-AA66-44C6361ABE75}" destId="{35B1B947-F3E9-4E28-B606-22E9998EFD89}" srcOrd="1" destOrd="0" presId="urn:microsoft.com/office/officeart/2005/8/layout/orgChart1"/>
    <dgm:cxn modelId="{6A7EC0C2-9D0C-410A-9CE2-3D2333F8E19C}" type="presOf" srcId="{1DB088B9-55B1-46AC-91E0-DB08D95323FC}" destId="{C73DCFC0-6C85-4537-B8FB-B45E786B011F}" srcOrd="0" destOrd="0" presId="urn:microsoft.com/office/officeart/2005/8/layout/orgChart1"/>
    <dgm:cxn modelId="{4DF1B4EC-7BAA-4D5B-8689-C9CE0AC113B9}" type="presOf" srcId="{88230450-5B43-4E04-B27F-04B6AC148F1B}" destId="{0F1E9CB2-DD2B-45B5-A411-FAC2C682503A}" srcOrd="0" destOrd="0" presId="urn:microsoft.com/office/officeart/2005/8/layout/orgChart1"/>
    <dgm:cxn modelId="{739FE245-FC30-400B-AB5E-054A17B67CA6}" srcId="{F19A31B0-D4B5-4BB5-93B2-EA024382F741}" destId="{EC60F9E1-859C-4B1E-9D87-5C34CEAC8EAD}" srcOrd="1" destOrd="0" parTransId="{B6FE9C8D-5564-4E9E-B121-D6239B83CD70}" sibTransId="{5AFCEEBE-6CC3-41BF-8E2B-EA7334457CB2}"/>
    <dgm:cxn modelId="{E705FADA-E03E-4E36-BEEC-3DEBED6667E7}" type="presOf" srcId="{A6C2BC97-B0CC-4B66-BF70-4587D09D176A}" destId="{F1605479-4F71-4946-B8B6-D4FBE5A9191A}" srcOrd="0" destOrd="0" presId="urn:microsoft.com/office/officeart/2005/8/layout/orgChart1"/>
    <dgm:cxn modelId="{7402AE06-0637-444C-9EF4-14F2D5D815FD}" type="presOf" srcId="{3C5C3C47-DAB5-4617-AA66-44C6361ABE75}" destId="{D32127BF-3620-41C9-828B-9B9D236BD698}" srcOrd="0" destOrd="0" presId="urn:microsoft.com/office/officeart/2005/8/layout/orgChart1"/>
    <dgm:cxn modelId="{202D3618-5D2C-4476-9FBB-3B95CAF0D0B8}" type="presOf" srcId="{0E99F86A-5F7A-4744-AE8F-3D502DF68952}" destId="{37726DD0-8BFD-4C91-84FC-094E82765339}" srcOrd="0" destOrd="0" presId="urn:microsoft.com/office/officeart/2005/8/layout/orgChart1"/>
    <dgm:cxn modelId="{53165BF3-3D66-4AD0-91F9-8174B1ADF602}" type="presOf" srcId="{978C1301-2265-41FE-9263-A359E685F2D5}" destId="{A0A6AB30-2ADE-4D22-B93C-98A56BE7E48B}" srcOrd="0" destOrd="0" presId="urn:microsoft.com/office/officeart/2005/8/layout/orgChart1"/>
    <dgm:cxn modelId="{E2436F46-739E-46AC-99FE-A125BA23548C}" type="presOf" srcId="{F19A31B0-D4B5-4BB5-93B2-EA024382F741}" destId="{9D0C164D-8E59-4E47-A188-CC5C606273B8}" srcOrd="0" destOrd="0" presId="urn:microsoft.com/office/officeart/2005/8/layout/orgChart1"/>
    <dgm:cxn modelId="{16C9C1DC-C201-4E6F-AC4E-7AB6DF5E47B5}" srcId="{7E68EC9C-BED6-45AC-A3ED-4FAB0D21F7DC}" destId="{F19A31B0-D4B5-4BB5-93B2-EA024382F741}" srcOrd="0" destOrd="0" parTransId="{A4C6A121-C908-4A49-8F34-FEB95448C215}" sibTransId="{FA5919CB-3D33-4946-8F95-88FD4602B214}"/>
    <dgm:cxn modelId="{F150C088-BDB9-40C7-940B-3F3807EDC918}" type="presOf" srcId="{B6FE9C8D-5564-4E9E-B121-D6239B83CD70}" destId="{E0C6ECA7-EF0E-4EC4-8A7C-200C3EE3228F}" srcOrd="0" destOrd="0" presId="urn:microsoft.com/office/officeart/2005/8/layout/orgChart1"/>
    <dgm:cxn modelId="{2E8368F7-EB43-418D-9E4F-B71E83112695}" srcId="{D0098371-A67E-414A-9B7A-2D20F47EF3DC}" destId="{3C5C3C47-DAB5-4617-AA66-44C6361ABE75}" srcOrd="1" destOrd="0" parTransId="{86DA438C-1E47-4C99-A8E4-9B030205B1A7}" sibTransId="{031B64B7-F52F-4534-A453-3EECC49B5C0A}"/>
    <dgm:cxn modelId="{B06D9F7D-C3AF-4CAD-B282-3F5E18CF487D}" srcId="{1DB088B9-55B1-46AC-91E0-DB08D95323FC}" destId="{AE754E44-EBEA-45CE-ACDA-F46D776DB82F}" srcOrd="1" destOrd="0" parTransId="{83B7F5E0-7C9A-4A25-8C51-042383862BDA}" sibTransId="{BCBCA8EE-650F-4D0D-8A3A-1C450E2081C8}"/>
    <dgm:cxn modelId="{020DAE91-290A-46DD-BD83-822E2891EF1F}" type="presOf" srcId="{9A0224C2-A92B-4B31-A9F7-9D57750582D2}" destId="{61D60665-09EB-40F6-AB98-04B6F49F1DBF}" srcOrd="1" destOrd="0" presId="urn:microsoft.com/office/officeart/2005/8/layout/orgChart1"/>
    <dgm:cxn modelId="{78A32BC4-D36C-410C-BF93-9ACC9474CECC}" srcId="{C8DF69F1-2CF3-4BBE-8C6C-1B0626E9077B}" destId="{1DB088B9-55B1-46AC-91E0-DB08D95323FC}" srcOrd="0" destOrd="0" parTransId="{82741908-C1D1-47FC-9844-A4F7475D6BDE}" sibTransId="{0F10F73B-E91B-417C-B32D-079D6157D31A}"/>
    <dgm:cxn modelId="{748B5186-4CE3-4BBD-8785-A9E312A787D9}" type="presOf" srcId="{AE754E44-EBEA-45CE-ACDA-F46D776DB82F}" destId="{E09E7745-B233-4FDD-B732-C2B53A20A53E}" srcOrd="1" destOrd="0" presId="urn:microsoft.com/office/officeart/2005/8/layout/orgChart1"/>
    <dgm:cxn modelId="{4741C454-9597-42DF-B38B-3DD5E8C52EC9}" type="presOf" srcId="{F5EE5CC5-06B0-4542-9A6D-2FAC393DED0C}" destId="{5ABE8335-D932-4434-A883-7AB26AE7809B}" srcOrd="0" destOrd="0" presId="urn:microsoft.com/office/officeart/2005/8/layout/orgChart1"/>
    <dgm:cxn modelId="{5D3136A2-9215-454B-B1AC-E6969A8E091C}" type="presOf" srcId="{AB16E749-BF50-4535-A4B0-A47316EE0575}" destId="{DEF09213-A9B1-46D1-ADD3-B78B9C94F3EE}" srcOrd="1" destOrd="0" presId="urn:microsoft.com/office/officeart/2005/8/layout/orgChart1"/>
    <dgm:cxn modelId="{0B8EE15F-4BFF-4741-BBFD-3198A2BE484E}" type="presOf" srcId="{940A317D-B82B-4652-B6A1-6EF20495F171}" destId="{9E640542-6154-4C55-8468-AEA5D48D23DB}" srcOrd="1" destOrd="0" presId="urn:microsoft.com/office/officeart/2005/8/layout/orgChart1"/>
    <dgm:cxn modelId="{B1753001-E845-4D0A-8A2C-A0D4A6840ACE}" srcId="{3C5C3C47-DAB5-4617-AA66-44C6361ABE75}" destId="{504A8E93-2F94-4E94-BBF8-E3DECBEAEF04}" srcOrd="0" destOrd="0" parTransId="{57E1429D-FBA1-46E9-A63D-2AF4053B62AD}" sibTransId="{8BBB6946-0BD2-4DB6-8895-1739D56156F5}"/>
    <dgm:cxn modelId="{F4F29368-974A-4364-A140-DF8C631D88B1}" type="presOf" srcId="{504A8E93-2F94-4E94-BBF8-E3DECBEAEF04}" destId="{3DB4D0D2-F958-43B1-9161-52B41B72E9E8}" srcOrd="0" destOrd="0" presId="urn:microsoft.com/office/officeart/2005/8/layout/orgChart1"/>
    <dgm:cxn modelId="{11088F47-B72F-442E-9894-B1A559EFAD12}" srcId="{940A317D-B82B-4652-B6A1-6EF20495F171}" destId="{7E68EC9C-BED6-45AC-A3ED-4FAB0D21F7DC}" srcOrd="0" destOrd="0" parTransId="{88230450-5B43-4E04-B27F-04B6AC148F1B}" sibTransId="{E5E71EAD-88E0-4ABF-A327-AA717D00F0CA}"/>
    <dgm:cxn modelId="{EE6D5B02-5506-45E8-8DC0-22FCA054F550}" type="presOf" srcId="{AE754E44-EBEA-45CE-ACDA-F46D776DB82F}" destId="{8F46F9C5-8827-4B63-A203-9AA84AA6C44F}" srcOrd="0" destOrd="0" presId="urn:microsoft.com/office/officeart/2005/8/layout/orgChart1"/>
    <dgm:cxn modelId="{911EFB20-B5EB-488E-9CEA-8AAD9BE23865}" srcId="{1DB088B9-55B1-46AC-91E0-DB08D95323FC}" destId="{940A317D-B82B-4652-B6A1-6EF20495F171}" srcOrd="0" destOrd="0" parTransId="{A6C2BC97-B0CC-4B66-BF70-4587D09D176A}" sibTransId="{7737F989-0959-4A18-9E4A-D7860729A197}"/>
    <dgm:cxn modelId="{836DE10F-8259-4C55-95B2-2BD5059125DB}" type="presOf" srcId="{0E99F86A-5F7A-4744-AE8F-3D502DF68952}" destId="{8CC0BEF1-E436-4F98-9C4E-DD5C5A49902E}" srcOrd="1" destOrd="0" presId="urn:microsoft.com/office/officeart/2005/8/layout/orgChart1"/>
    <dgm:cxn modelId="{C207DE67-1823-4E20-84D4-E43050CF5598}" type="presOf" srcId="{940A317D-B82B-4652-B6A1-6EF20495F171}" destId="{EC5FDB35-AFA4-457D-907C-6BC6897EE8BE}" srcOrd="0" destOrd="0" presId="urn:microsoft.com/office/officeart/2005/8/layout/orgChart1"/>
    <dgm:cxn modelId="{D392C914-5170-441C-A77C-C37950437548}" type="presOf" srcId="{D0098371-A67E-414A-9B7A-2D20F47EF3DC}" destId="{21E0EE0A-814F-4ACC-BABA-9B1A26C7F525}" srcOrd="0" destOrd="0" presId="urn:microsoft.com/office/officeart/2005/8/layout/orgChart1"/>
    <dgm:cxn modelId="{4C7428B2-03F2-4FC5-8C7A-A71A82F572B9}" type="presOf" srcId="{57E1429D-FBA1-46E9-A63D-2AF4053B62AD}" destId="{14BA8998-4E14-4FCD-A8CB-279BC3010777}" srcOrd="0" destOrd="0" presId="urn:microsoft.com/office/officeart/2005/8/layout/orgChart1"/>
    <dgm:cxn modelId="{57D32CCE-1B9B-4CC3-BE09-37B42CBAB78A}" type="presOf" srcId="{D0098371-A67E-414A-9B7A-2D20F47EF3DC}" destId="{1B70381D-CA50-4EBC-BF28-C005EC19AA1C}" srcOrd="1" destOrd="0" presId="urn:microsoft.com/office/officeart/2005/8/layout/orgChart1"/>
    <dgm:cxn modelId="{3040FFE7-19BD-4542-8676-3A76593F9EE3}" type="presOf" srcId="{1DB088B9-55B1-46AC-91E0-DB08D95323FC}" destId="{5FE5A44F-540A-4811-B273-D918602D9CAA}" srcOrd="1" destOrd="0" presId="urn:microsoft.com/office/officeart/2005/8/layout/orgChart1"/>
    <dgm:cxn modelId="{7B230C9C-73FE-4DE6-8336-522EAF657EC4}" type="presOf" srcId="{C688B84D-1461-49BB-A31B-0B7D51173CF2}" destId="{8A1DC2BF-7847-4A88-B7A8-960268AB43D4}" srcOrd="0" destOrd="0" presId="urn:microsoft.com/office/officeart/2005/8/layout/orgChart1"/>
    <dgm:cxn modelId="{532E99B6-BABE-4722-91CE-F68C5EB3A932}" type="presOf" srcId="{47338CC4-1370-4603-9C53-333778EA9DA0}" destId="{6F85D39F-607B-478D-87AD-20B0ACAD6EC2}" srcOrd="1" destOrd="0" presId="urn:microsoft.com/office/officeart/2005/8/layout/orgChart1"/>
    <dgm:cxn modelId="{9CBC2A2F-10B1-420A-9B98-887F30EBEB77}" srcId="{D0098371-A67E-414A-9B7A-2D20F47EF3DC}" destId="{0E99F86A-5F7A-4744-AE8F-3D502DF68952}" srcOrd="0" destOrd="0" parTransId="{1773CDF8-54BC-4CC6-A118-EEB4FD7A0D20}" sibTransId="{AA67B538-DA2C-4EEF-93A1-E3FFFAF8A182}"/>
    <dgm:cxn modelId="{E36F473F-6FA9-480F-9FD6-2F104A73B5BD}" type="presOf" srcId="{AB16E749-BF50-4535-A4B0-A47316EE0575}" destId="{EDEA79A0-17D2-4B1A-B4A9-C90E1F3C9373}" srcOrd="0" destOrd="0" presId="urn:microsoft.com/office/officeart/2005/8/layout/orgChart1"/>
    <dgm:cxn modelId="{3C200FA4-8DD8-4590-B59E-867196CA4785}" type="presOf" srcId="{7E68EC9C-BED6-45AC-A3ED-4FAB0D21F7DC}" destId="{BB4F9A48-59CC-488F-91D9-7E5FD472FC10}" srcOrd="1" destOrd="0" presId="urn:microsoft.com/office/officeart/2005/8/layout/orgChart1"/>
    <dgm:cxn modelId="{A7E2C951-6231-4E37-9A52-155A058F5470}" type="presOf" srcId="{C8DF69F1-2CF3-4BBE-8C6C-1B0626E9077B}" destId="{94BE1441-3C91-44BE-8233-5852C8249094}" srcOrd="0" destOrd="0" presId="urn:microsoft.com/office/officeart/2005/8/layout/orgChart1"/>
    <dgm:cxn modelId="{82D459DF-2152-4C6C-BBBF-6EE4654E68C9}" type="presOf" srcId="{47338CC4-1370-4603-9C53-333778EA9DA0}" destId="{D0306AE6-2D0D-446F-B8AB-C13098667DE3}" srcOrd="0" destOrd="0" presId="urn:microsoft.com/office/officeart/2005/8/layout/orgChart1"/>
    <dgm:cxn modelId="{6B7B0A18-6F29-4724-9512-875CC6D69A7E}" type="presOf" srcId="{A4C6A121-C908-4A49-8F34-FEB95448C215}" destId="{3F49F656-047C-43D8-8401-B34A71BF315B}" srcOrd="0" destOrd="0" presId="urn:microsoft.com/office/officeart/2005/8/layout/orgChart1"/>
    <dgm:cxn modelId="{0F5F0F9A-696F-472F-9797-E3676DA065F0}" type="presOf" srcId="{7E68EC9C-BED6-45AC-A3ED-4FAB0D21F7DC}" destId="{B0B11297-F469-4526-9DB8-ECDEBC644031}" srcOrd="0" destOrd="0" presId="urn:microsoft.com/office/officeart/2005/8/layout/orgChart1"/>
    <dgm:cxn modelId="{FA7EB14C-800C-41AE-BE50-F2839B31948C}" type="presParOf" srcId="{94BE1441-3C91-44BE-8233-5852C8249094}" destId="{490B173D-2CB4-4203-A22E-2721818A4997}" srcOrd="0" destOrd="0" presId="urn:microsoft.com/office/officeart/2005/8/layout/orgChart1"/>
    <dgm:cxn modelId="{4766AD7E-6D65-41DE-B7CA-09DEBCA5DE8A}" type="presParOf" srcId="{490B173D-2CB4-4203-A22E-2721818A4997}" destId="{D940CFFB-23F9-49DF-BDC5-43899734E3E8}" srcOrd="0" destOrd="0" presId="urn:microsoft.com/office/officeart/2005/8/layout/orgChart1"/>
    <dgm:cxn modelId="{EE02FDF7-F4F0-4C8D-B6A0-0F92CE334D7D}" type="presParOf" srcId="{D940CFFB-23F9-49DF-BDC5-43899734E3E8}" destId="{C73DCFC0-6C85-4537-B8FB-B45E786B011F}" srcOrd="0" destOrd="0" presId="urn:microsoft.com/office/officeart/2005/8/layout/orgChart1"/>
    <dgm:cxn modelId="{F483553A-E4EB-4EB6-8624-D4344BD44609}" type="presParOf" srcId="{D940CFFB-23F9-49DF-BDC5-43899734E3E8}" destId="{5FE5A44F-540A-4811-B273-D918602D9CAA}" srcOrd="1" destOrd="0" presId="urn:microsoft.com/office/officeart/2005/8/layout/orgChart1"/>
    <dgm:cxn modelId="{B892B6F6-E2C4-467D-8794-15C8DCEEA8E9}" type="presParOf" srcId="{490B173D-2CB4-4203-A22E-2721818A4997}" destId="{F966BAD7-3DFF-41A3-AC0D-996EFD815306}" srcOrd="1" destOrd="0" presId="urn:microsoft.com/office/officeart/2005/8/layout/orgChart1"/>
    <dgm:cxn modelId="{C65F7773-1F1A-4958-AACE-707501A4011A}" type="presParOf" srcId="{F966BAD7-3DFF-41A3-AC0D-996EFD815306}" destId="{F1605479-4F71-4946-B8B6-D4FBE5A9191A}" srcOrd="0" destOrd="0" presId="urn:microsoft.com/office/officeart/2005/8/layout/orgChart1"/>
    <dgm:cxn modelId="{FCD942DB-AE7A-4F43-A270-47DF9FC1A4D4}" type="presParOf" srcId="{F966BAD7-3DFF-41A3-AC0D-996EFD815306}" destId="{7B6F025B-F3C4-4AF4-AC39-1C5BA598FFDD}" srcOrd="1" destOrd="0" presId="urn:microsoft.com/office/officeart/2005/8/layout/orgChart1"/>
    <dgm:cxn modelId="{3408D6EE-D27F-47A5-9B60-305EDA802CB7}" type="presParOf" srcId="{7B6F025B-F3C4-4AF4-AC39-1C5BA598FFDD}" destId="{4980AB24-5902-43A7-B5FB-114C11AC5A48}" srcOrd="0" destOrd="0" presId="urn:microsoft.com/office/officeart/2005/8/layout/orgChart1"/>
    <dgm:cxn modelId="{8A22B8AC-5015-490B-8E07-44895EA476A4}" type="presParOf" srcId="{4980AB24-5902-43A7-B5FB-114C11AC5A48}" destId="{EC5FDB35-AFA4-457D-907C-6BC6897EE8BE}" srcOrd="0" destOrd="0" presId="urn:microsoft.com/office/officeart/2005/8/layout/orgChart1"/>
    <dgm:cxn modelId="{15031F90-3B8E-407B-A816-46ECA3CCBBF4}" type="presParOf" srcId="{4980AB24-5902-43A7-B5FB-114C11AC5A48}" destId="{9E640542-6154-4C55-8468-AEA5D48D23DB}" srcOrd="1" destOrd="0" presId="urn:microsoft.com/office/officeart/2005/8/layout/orgChart1"/>
    <dgm:cxn modelId="{F7CEB6FA-1511-49F2-82C6-E63C8F6EF131}" type="presParOf" srcId="{7B6F025B-F3C4-4AF4-AC39-1C5BA598FFDD}" destId="{D0C73813-C88E-4D0A-9529-DAF6AF2BD431}" srcOrd="1" destOrd="0" presId="urn:microsoft.com/office/officeart/2005/8/layout/orgChart1"/>
    <dgm:cxn modelId="{DC2AAF52-AA1B-41D6-99A3-111B53265FF6}" type="presParOf" srcId="{D0C73813-C88E-4D0A-9529-DAF6AF2BD431}" destId="{0F1E9CB2-DD2B-45B5-A411-FAC2C682503A}" srcOrd="0" destOrd="0" presId="urn:microsoft.com/office/officeart/2005/8/layout/orgChart1"/>
    <dgm:cxn modelId="{66F04595-FBF8-47E0-A350-B71DF5BB2FD3}" type="presParOf" srcId="{D0C73813-C88E-4D0A-9529-DAF6AF2BD431}" destId="{721705F4-85EF-40DF-B91B-D7C3203AF672}" srcOrd="1" destOrd="0" presId="urn:microsoft.com/office/officeart/2005/8/layout/orgChart1"/>
    <dgm:cxn modelId="{BE02DD83-A51B-4363-92CF-0D1EF5DA4802}" type="presParOf" srcId="{721705F4-85EF-40DF-B91B-D7C3203AF672}" destId="{348F1B1F-2DF1-42DB-A655-EBAAC790386B}" srcOrd="0" destOrd="0" presId="urn:microsoft.com/office/officeart/2005/8/layout/orgChart1"/>
    <dgm:cxn modelId="{6132E442-E3F8-41EB-949F-7849EE59D4C2}" type="presParOf" srcId="{348F1B1F-2DF1-42DB-A655-EBAAC790386B}" destId="{B0B11297-F469-4526-9DB8-ECDEBC644031}" srcOrd="0" destOrd="0" presId="urn:microsoft.com/office/officeart/2005/8/layout/orgChart1"/>
    <dgm:cxn modelId="{306F1821-C0DF-4758-AC9F-5F0B8CFBC185}" type="presParOf" srcId="{348F1B1F-2DF1-42DB-A655-EBAAC790386B}" destId="{BB4F9A48-59CC-488F-91D9-7E5FD472FC10}" srcOrd="1" destOrd="0" presId="urn:microsoft.com/office/officeart/2005/8/layout/orgChart1"/>
    <dgm:cxn modelId="{273EE905-46E0-462C-9C32-F3443E783AEE}" type="presParOf" srcId="{721705F4-85EF-40DF-B91B-D7C3203AF672}" destId="{7E14A59E-91BF-4E4E-9089-8CC0554C56BF}" srcOrd="1" destOrd="0" presId="urn:microsoft.com/office/officeart/2005/8/layout/orgChart1"/>
    <dgm:cxn modelId="{8EAC34B1-0E26-440F-AD12-7BF3C8495529}" type="presParOf" srcId="{7E14A59E-91BF-4E4E-9089-8CC0554C56BF}" destId="{3F49F656-047C-43D8-8401-B34A71BF315B}" srcOrd="0" destOrd="0" presId="urn:microsoft.com/office/officeart/2005/8/layout/orgChart1"/>
    <dgm:cxn modelId="{D94E052D-69C9-4477-B335-CEC407CFEE9A}" type="presParOf" srcId="{7E14A59E-91BF-4E4E-9089-8CC0554C56BF}" destId="{C9999704-68DA-41F1-AF9A-715ACAAE1C24}" srcOrd="1" destOrd="0" presId="urn:microsoft.com/office/officeart/2005/8/layout/orgChart1"/>
    <dgm:cxn modelId="{CD8EAD32-2114-4876-9492-D179A3F19AE9}" type="presParOf" srcId="{C9999704-68DA-41F1-AF9A-715ACAAE1C24}" destId="{A462438B-CE39-4168-AA10-4E2690CB9C45}" srcOrd="0" destOrd="0" presId="urn:microsoft.com/office/officeart/2005/8/layout/orgChart1"/>
    <dgm:cxn modelId="{BF00A105-C6F8-4539-9D17-5BB8D91D0BF7}" type="presParOf" srcId="{A462438B-CE39-4168-AA10-4E2690CB9C45}" destId="{9D0C164D-8E59-4E47-A188-CC5C606273B8}" srcOrd="0" destOrd="0" presId="urn:microsoft.com/office/officeart/2005/8/layout/orgChart1"/>
    <dgm:cxn modelId="{16C27A2A-E57E-4E59-9502-7914000858D2}" type="presParOf" srcId="{A462438B-CE39-4168-AA10-4E2690CB9C45}" destId="{685A32AB-F59A-4194-AEDD-FF0CA81B3925}" srcOrd="1" destOrd="0" presId="urn:microsoft.com/office/officeart/2005/8/layout/orgChart1"/>
    <dgm:cxn modelId="{297E152E-EBD5-4069-9E6A-9B7ABD2601F7}" type="presParOf" srcId="{C9999704-68DA-41F1-AF9A-715ACAAE1C24}" destId="{B8EF0283-68D1-4D0A-B501-E8415D69C650}" srcOrd="1" destOrd="0" presId="urn:microsoft.com/office/officeart/2005/8/layout/orgChart1"/>
    <dgm:cxn modelId="{CD62E93C-9A6E-47C7-8AE7-F10FB5F4715F}" type="presParOf" srcId="{B8EF0283-68D1-4D0A-B501-E8415D69C650}" destId="{5ABE8335-D932-4434-A883-7AB26AE7809B}" srcOrd="0" destOrd="0" presId="urn:microsoft.com/office/officeart/2005/8/layout/orgChart1"/>
    <dgm:cxn modelId="{C272147B-AFB0-406C-B604-5A18F8BC3559}" type="presParOf" srcId="{B8EF0283-68D1-4D0A-B501-E8415D69C650}" destId="{3D9745B6-0EDA-4767-9066-916181898FA7}" srcOrd="1" destOrd="0" presId="urn:microsoft.com/office/officeart/2005/8/layout/orgChart1"/>
    <dgm:cxn modelId="{D2FBA211-13C8-4A3B-B806-341AC86C7DDD}" type="presParOf" srcId="{3D9745B6-0EDA-4767-9066-916181898FA7}" destId="{619762A4-0DA2-4059-BD1C-10D4397C14B9}" srcOrd="0" destOrd="0" presId="urn:microsoft.com/office/officeart/2005/8/layout/orgChart1"/>
    <dgm:cxn modelId="{BD716894-A2BC-4B7E-93F4-D3934B5CCB9C}" type="presParOf" srcId="{619762A4-0DA2-4059-BD1C-10D4397C14B9}" destId="{65E196A5-5A1E-4CC3-9867-25D90A9EFC33}" srcOrd="0" destOrd="0" presId="urn:microsoft.com/office/officeart/2005/8/layout/orgChart1"/>
    <dgm:cxn modelId="{A5E742D8-B275-42DE-866F-1310F8C0683C}" type="presParOf" srcId="{619762A4-0DA2-4059-BD1C-10D4397C14B9}" destId="{61D60665-09EB-40F6-AB98-04B6F49F1DBF}" srcOrd="1" destOrd="0" presId="urn:microsoft.com/office/officeart/2005/8/layout/orgChart1"/>
    <dgm:cxn modelId="{7C08CE81-0015-4BBB-AD8A-F2D7B4996FE2}" type="presParOf" srcId="{3D9745B6-0EDA-4767-9066-916181898FA7}" destId="{596D1D4D-26B7-48BC-BD0C-0263FDF3F13C}" srcOrd="1" destOrd="0" presId="urn:microsoft.com/office/officeart/2005/8/layout/orgChart1"/>
    <dgm:cxn modelId="{917230DD-9A22-4F75-BAA6-D20F29645DC0}" type="presParOf" srcId="{3D9745B6-0EDA-4767-9066-916181898FA7}" destId="{D95AEA08-8237-4355-9209-5FF23E14DDF9}" srcOrd="2" destOrd="0" presId="urn:microsoft.com/office/officeart/2005/8/layout/orgChart1"/>
    <dgm:cxn modelId="{FCE78E22-92BE-4593-B0CA-FEF38EAA147D}" type="presParOf" srcId="{B8EF0283-68D1-4D0A-B501-E8415D69C650}" destId="{E0C6ECA7-EF0E-4EC4-8A7C-200C3EE3228F}" srcOrd="2" destOrd="0" presId="urn:microsoft.com/office/officeart/2005/8/layout/orgChart1"/>
    <dgm:cxn modelId="{2587573D-E5F2-4CD8-8B36-8D1CBB573DB8}" type="presParOf" srcId="{B8EF0283-68D1-4D0A-B501-E8415D69C650}" destId="{B10720FD-8454-4D40-8C50-BB2629BC2E66}" srcOrd="3" destOrd="0" presId="urn:microsoft.com/office/officeart/2005/8/layout/orgChart1"/>
    <dgm:cxn modelId="{808146E3-CF9E-425E-B656-16251E38F385}" type="presParOf" srcId="{B10720FD-8454-4D40-8C50-BB2629BC2E66}" destId="{7E7BB9AC-2740-481F-B1E4-07F767F4BCB8}" srcOrd="0" destOrd="0" presId="urn:microsoft.com/office/officeart/2005/8/layout/orgChart1"/>
    <dgm:cxn modelId="{782A12BA-37E6-41F8-8BE9-111D54FF146E}" type="presParOf" srcId="{7E7BB9AC-2740-481F-B1E4-07F767F4BCB8}" destId="{63D58367-CB50-4A97-8EEA-50CB655EFC61}" srcOrd="0" destOrd="0" presId="urn:microsoft.com/office/officeart/2005/8/layout/orgChart1"/>
    <dgm:cxn modelId="{A8E79D73-8904-458B-B961-B7129361ABA0}" type="presParOf" srcId="{7E7BB9AC-2740-481F-B1E4-07F767F4BCB8}" destId="{5110A4F1-2E27-4749-AFF0-9F4AE1D5CE7D}" srcOrd="1" destOrd="0" presId="urn:microsoft.com/office/officeart/2005/8/layout/orgChart1"/>
    <dgm:cxn modelId="{7458E530-B663-4051-A2A1-87E6DFDEBD79}" type="presParOf" srcId="{B10720FD-8454-4D40-8C50-BB2629BC2E66}" destId="{113C2AAF-6998-4156-831C-314E13A8FEBC}" srcOrd="1" destOrd="0" presId="urn:microsoft.com/office/officeart/2005/8/layout/orgChart1"/>
    <dgm:cxn modelId="{F9C29B7D-F9E1-4271-B9D5-37F3E6D21339}" type="presParOf" srcId="{113C2AAF-6998-4156-831C-314E13A8FEBC}" destId="{8A1DC2BF-7847-4A88-B7A8-960268AB43D4}" srcOrd="0" destOrd="0" presId="urn:microsoft.com/office/officeart/2005/8/layout/orgChart1"/>
    <dgm:cxn modelId="{0842CDF4-A887-4E18-9BD6-6E4625582EB5}" type="presParOf" srcId="{113C2AAF-6998-4156-831C-314E13A8FEBC}" destId="{F7D70CDE-C3B1-48DC-9B1F-DA8601B2EA0F}" srcOrd="1" destOrd="0" presId="urn:microsoft.com/office/officeart/2005/8/layout/orgChart1"/>
    <dgm:cxn modelId="{336843EE-0208-4B38-A1DE-3E2CB30716D9}" type="presParOf" srcId="{F7D70CDE-C3B1-48DC-9B1F-DA8601B2EA0F}" destId="{6FEF671E-F9A6-4E87-9B4C-F2EE7CDA57E5}" srcOrd="0" destOrd="0" presId="urn:microsoft.com/office/officeart/2005/8/layout/orgChart1"/>
    <dgm:cxn modelId="{44C6677B-EC6B-41A7-B426-E18DD206A2E6}" type="presParOf" srcId="{6FEF671E-F9A6-4E87-9B4C-F2EE7CDA57E5}" destId="{EDEA79A0-17D2-4B1A-B4A9-C90E1F3C9373}" srcOrd="0" destOrd="0" presId="urn:microsoft.com/office/officeart/2005/8/layout/orgChart1"/>
    <dgm:cxn modelId="{8FDC7015-B019-47D8-9B8E-75D3BA24B3D9}" type="presParOf" srcId="{6FEF671E-F9A6-4E87-9B4C-F2EE7CDA57E5}" destId="{DEF09213-A9B1-46D1-ADD3-B78B9C94F3EE}" srcOrd="1" destOrd="0" presId="urn:microsoft.com/office/officeart/2005/8/layout/orgChart1"/>
    <dgm:cxn modelId="{5E739DDA-606B-4975-8FD5-31DA914B00E6}" type="presParOf" srcId="{F7D70CDE-C3B1-48DC-9B1F-DA8601B2EA0F}" destId="{3830DBCF-349F-4A95-89A7-497FD2B6A22E}" srcOrd="1" destOrd="0" presId="urn:microsoft.com/office/officeart/2005/8/layout/orgChart1"/>
    <dgm:cxn modelId="{512C40A9-9E42-4AE6-9EB4-1E6BDC9793C5}" type="presParOf" srcId="{F7D70CDE-C3B1-48DC-9B1F-DA8601B2EA0F}" destId="{90D0E78A-0AAA-499B-A3EC-1DC6A09AD2DB}" srcOrd="2" destOrd="0" presId="urn:microsoft.com/office/officeart/2005/8/layout/orgChart1"/>
    <dgm:cxn modelId="{F81111A6-AB5A-405C-95E4-018564CEB9CA}" type="presParOf" srcId="{B10720FD-8454-4D40-8C50-BB2629BC2E66}" destId="{EF682AFF-0E65-4786-9FA0-67330B6A90D5}" srcOrd="2" destOrd="0" presId="urn:microsoft.com/office/officeart/2005/8/layout/orgChart1"/>
    <dgm:cxn modelId="{8B696DBE-06B6-4700-BA00-1F5DC7FCE20F}" type="presParOf" srcId="{C9999704-68DA-41F1-AF9A-715ACAAE1C24}" destId="{33E3B64A-2BF9-401E-8AF9-9AE373E71B67}" srcOrd="2" destOrd="0" presId="urn:microsoft.com/office/officeart/2005/8/layout/orgChart1"/>
    <dgm:cxn modelId="{E89F10DF-F537-4F3B-9F91-EBEF99E2935C}" type="presParOf" srcId="{721705F4-85EF-40DF-B91B-D7C3203AF672}" destId="{885ABEBE-184F-49BE-80D4-62922D68D44E}" srcOrd="2" destOrd="0" presId="urn:microsoft.com/office/officeart/2005/8/layout/orgChart1"/>
    <dgm:cxn modelId="{A211D220-F1AA-495A-930E-6FF244B9215C}" type="presParOf" srcId="{7B6F025B-F3C4-4AF4-AC39-1C5BA598FFDD}" destId="{6BF434D5-0BF2-458E-A8C9-09D0FE7ED4CE}" srcOrd="2" destOrd="0" presId="urn:microsoft.com/office/officeart/2005/8/layout/orgChart1"/>
    <dgm:cxn modelId="{434390E9-6937-4A46-8B82-36CC8B72C456}" type="presParOf" srcId="{F966BAD7-3DFF-41A3-AC0D-996EFD815306}" destId="{CCD9966A-4393-43D8-A219-EBACE4990257}" srcOrd="2" destOrd="0" presId="urn:microsoft.com/office/officeart/2005/8/layout/orgChart1"/>
    <dgm:cxn modelId="{C4E1C482-97B6-44FB-B754-7B6A14E0D1B6}" type="presParOf" srcId="{F966BAD7-3DFF-41A3-AC0D-996EFD815306}" destId="{2676ED0E-346A-454C-81BD-B38913412496}" srcOrd="3" destOrd="0" presId="urn:microsoft.com/office/officeart/2005/8/layout/orgChart1"/>
    <dgm:cxn modelId="{4A755AB8-03DE-4032-9E21-C3034B656DB8}" type="presParOf" srcId="{2676ED0E-346A-454C-81BD-B38913412496}" destId="{8E1F0E31-62B9-47C2-875A-80178DF38503}" srcOrd="0" destOrd="0" presId="urn:microsoft.com/office/officeart/2005/8/layout/orgChart1"/>
    <dgm:cxn modelId="{C9A3B797-69DC-48E4-A861-DCDA40B026A8}" type="presParOf" srcId="{8E1F0E31-62B9-47C2-875A-80178DF38503}" destId="{8F46F9C5-8827-4B63-A203-9AA84AA6C44F}" srcOrd="0" destOrd="0" presId="urn:microsoft.com/office/officeart/2005/8/layout/orgChart1"/>
    <dgm:cxn modelId="{90901187-F899-4212-98F1-E98E301A2DCF}" type="presParOf" srcId="{8E1F0E31-62B9-47C2-875A-80178DF38503}" destId="{E09E7745-B233-4FDD-B732-C2B53A20A53E}" srcOrd="1" destOrd="0" presId="urn:microsoft.com/office/officeart/2005/8/layout/orgChart1"/>
    <dgm:cxn modelId="{D0366F10-0688-4E01-A7EA-0FDC4ED02271}" type="presParOf" srcId="{2676ED0E-346A-454C-81BD-B38913412496}" destId="{23A0706A-F27E-4776-9041-FC3849F344F1}" srcOrd="1" destOrd="0" presId="urn:microsoft.com/office/officeart/2005/8/layout/orgChart1"/>
    <dgm:cxn modelId="{A909D219-6739-4D6D-AA10-4DA0A7793570}" type="presParOf" srcId="{23A0706A-F27E-4776-9041-FC3849F344F1}" destId="{A0A6AB30-2ADE-4D22-B93C-98A56BE7E48B}" srcOrd="0" destOrd="0" presId="urn:microsoft.com/office/officeart/2005/8/layout/orgChart1"/>
    <dgm:cxn modelId="{8AFC8305-E407-4C11-AD3D-5BF04317A875}" type="presParOf" srcId="{23A0706A-F27E-4776-9041-FC3849F344F1}" destId="{5D397CFF-3F3F-4832-8B9B-B61564C8D1D2}" srcOrd="1" destOrd="0" presId="urn:microsoft.com/office/officeart/2005/8/layout/orgChart1"/>
    <dgm:cxn modelId="{CE6190EC-FB1E-4FFA-AEAF-23EE76A98D97}" type="presParOf" srcId="{5D397CFF-3F3F-4832-8B9B-B61564C8D1D2}" destId="{C6EEADAA-E015-4D43-A47C-9EC5881D1967}" srcOrd="0" destOrd="0" presId="urn:microsoft.com/office/officeart/2005/8/layout/orgChart1"/>
    <dgm:cxn modelId="{69F10DA9-D2EA-4168-B488-DB064FE420C7}" type="presParOf" srcId="{C6EEADAA-E015-4D43-A47C-9EC5881D1967}" destId="{D0306AE6-2D0D-446F-B8AB-C13098667DE3}" srcOrd="0" destOrd="0" presId="urn:microsoft.com/office/officeart/2005/8/layout/orgChart1"/>
    <dgm:cxn modelId="{B7ECB9F9-170F-4AB3-A5AB-9C7F17D5FEC7}" type="presParOf" srcId="{C6EEADAA-E015-4D43-A47C-9EC5881D1967}" destId="{6F85D39F-607B-478D-87AD-20B0ACAD6EC2}" srcOrd="1" destOrd="0" presId="urn:microsoft.com/office/officeart/2005/8/layout/orgChart1"/>
    <dgm:cxn modelId="{783B8EDC-5A7F-4F2F-9145-E65EB645FF43}" type="presParOf" srcId="{5D397CFF-3F3F-4832-8B9B-B61564C8D1D2}" destId="{BC47891B-95EB-4744-B6D0-C2CDE8FB6600}" srcOrd="1" destOrd="0" presId="urn:microsoft.com/office/officeart/2005/8/layout/orgChart1"/>
    <dgm:cxn modelId="{6BFD5B1B-668F-41B4-B306-E841C6D72D01}" type="presParOf" srcId="{BC47891B-95EB-4744-B6D0-C2CDE8FB6600}" destId="{74B8B176-34AC-459A-ADC8-1A9897319FF4}" srcOrd="0" destOrd="0" presId="urn:microsoft.com/office/officeart/2005/8/layout/orgChart1"/>
    <dgm:cxn modelId="{5E5E718C-F29B-471A-952C-8D86681E508E}" type="presParOf" srcId="{BC47891B-95EB-4744-B6D0-C2CDE8FB6600}" destId="{0B79F5E2-BACD-4BB0-8405-200E9EE6C061}" srcOrd="1" destOrd="0" presId="urn:microsoft.com/office/officeart/2005/8/layout/orgChart1"/>
    <dgm:cxn modelId="{500EA685-3E04-4028-A7B9-90493F31DB41}" type="presParOf" srcId="{0B79F5E2-BACD-4BB0-8405-200E9EE6C061}" destId="{B5112280-5333-466B-AC2F-D7D08E0EE964}" srcOrd="0" destOrd="0" presId="urn:microsoft.com/office/officeart/2005/8/layout/orgChart1"/>
    <dgm:cxn modelId="{650DA267-8615-4129-BD82-D626B1860437}" type="presParOf" srcId="{B5112280-5333-466B-AC2F-D7D08E0EE964}" destId="{21E0EE0A-814F-4ACC-BABA-9B1A26C7F525}" srcOrd="0" destOrd="0" presId="urn:microsoft.com/office/officeart/2005/8/layout/orgChart1"/>
    <dgm:cxn modelId="{FE1BFF79-DABB-4AB9-AC07-FF6771CFE823}" type="presParOf" srcId="{B5112280-5333-466B-AC2F-D7D08E0EE964}" destId="{1B70381D-CA50-4EBC-BF28-C005EC19AA1C}" srcOrd="1" destOrd="0" presId="urn:microsoft.com/office/officeart/2005/8/layout/orgChart1"/>
    <dgm:cxn modelId="{A80FD863-4A5D-4EBC-B71F-222B9B09D1BC}" type="presParOf" srcId="{0B79F5E2-BACD-4BB0-8405-200E9EE6C061}" destId="{D604C890-2C5D-449F-BA96-48D9C275A40C}" srcOrd="1" destOrd="0" presId="urn:microsoft.com/office/officeart/2005/8/layout/orgChart1"/>
    <dgm:cxn modelId="{BF623030-53A3-46D0-83A6-6B52B5E12F7D}" type="presParOf" srcId="{D604C890-2C5D-449F-BA96-48D9C275A40C}" destId="{62839D3C-F273-4A0D-BC09-DA0AA51A2E20}" srcOrd="0" destOrd="0" presId="urn:microsoft.com/office/officeart/2005/8/layout/orgChart1"/>
    <dgm:cxn modelId="{E512A281-2614-464C-8985-9FBAB61FAEAC}" type="presParOf" srcId="{D604C890-2C5D-449F-BA96-48D9C275A40C}" destId="{B47B059F-8C6F-488A-A599-EE7BEB0EA2F6}" srcOrd="1" destOrd="0" presId="urn:microsoft.com/office/officeart/2005/8/layout/orgChart1"/>
    <dgm:cxn modelId="{6A4EA3CA-AED4-45F6-BA11-AD75D27C30EC}" type="presParOf" srcId="{B47B059F-8C6F-488A-A599-EE7BEB0EA2F6}" destId="{85AE673F-7A8A-4048-8242-B3B62AD7E891}" srcOrd="0" destOrd="0" presId="urn:microsoft.com/office/officeart/2005/8/layout/orgChart1"/>
    <dgm:cxn modelId="{4D9D928D-67D1-4961-859B-3C3FAA0FAD26}" type="presParOf" srcId="{85AE673F-7A8A-4048-8242-B3B62AD7E891}" destId="{37726DD0-8BFD-4C91-84FC-094E82765339}" srcOrd="0" destOrd="0" presId="urn:microsoft.com/office/officeart/2005/8/layout/orgChart1"/>
    <dgm:cxn modelId="{D550B25F-478B-416E-8643-ED8A9DD8E712}" type="presParOf" srcId="{85AE673F-7A8A-4048-8242-B3B62AD7E891}" destId="{8CC0BEF1-E436-4F98-9C4E-DD5C5A49902E}" srcOrd="1" destOrd="0" presId="urn:microsoft.com/office/officeart/2005/8/layout/orgChart1"/>
    <dgm:cxn modelId="{1A239A34-4506-455B-B753-8F2B024825DF}" type="presParOf" srcId="{B47B059F-8C6F-488A-A599-EE7BEB0EA2F6}" destId="{A5202203-1AB2-4DC8-8E7C-804E3F881475}" srcOrd="1" destOrd="0" presId="urn:microsoft.com/office/officeart/2005/8/layout/orgChart1"/>
    <dgm:cxn modelId="{2F02940F-6D76-4173-A591-1A75CBEDB459}" type="presParOf" srcId="{B47B059F-8C6F-488A-A599-EE7BEB0EA2F6}" destId="{665B43D1-6770-4B00-AD45-A6ABF1905748}" srcOrd="2" destOrd="0" presId="urn:microsoft.com/office/officeart/2005/8/layout/orgChart1"/>
    <dgm:cxn modelId="{C1F6A883-36E1-4C1F-8F9A-4535406F1954}" type="presParOf" srcId="{D604C890-2C5D-449F-BA96-48D9C275A40C}" destId="{F0AED3BC-C2A4-4FAA-9B7D-2BE7C1F26C08}" srcOrd="2" destOrd="0" presId="urn:microsoft.com/office/officeart/2005/8/layout/orgChart1"/>
    <dgm:cxn modelId="{E698B01B-3C5E-43CC-92FC-E94BE90BD867}" type="presParOf" srcId="{D604C890-2C5D-449F-BA96-48D9C275A40C}" destId="{79731C86-8576-4436-BCF6-BE77F2759CBB}" srcOrd="3" destOrd="0" presId="urn:microsoft.com/office/officeart/2005/8/layout/orgChart1"/>
    <dgm:cxn modelId="{5E03B349-2CBF-4018-9931-D259A8100CEB}" type="presParOf" srcId="{79731C86-8576-4436-BCF6-BE77F2759CBB}" destId="{9B5A88AC-2C19-4255-8BFC-F139F545BB1E}" srcOrd="0" destOrd="0" presId="urn:microsoft.com/office/officeart/2005/8/layout/orgChart1"/>
    <dgm:cxn modelId="{CA002DBA-FFD9-45E5-9E64-77B31A8D9602}" type="presParOf" srcId="{9B5A88AC-2C19-4255-8BFC-F139F545BB1E}" destId="{D32127BF-3620-41C9-828B-9B9D236BD698}" srcOrd="0" destOrd="0" presId="urn:microsoft.com/office/officeart/2005/8/layout/orgChart1"/>
    <dgm:cxn modelId="{2A786B83-281C-476E-A443-7CF2C0EA0DCA}" type="presParOf" srcId="{9B5A88AC-2C19-4255-8BFC-F139F545BB1E}" destId="{35B1B947-F3E9-4E28-B606-22E9998EFD89}" srcOrd="1" destOrd="0" presId="urn:microsoft.com/office/officeart/2005/8/layout/orgChart1"/>
    <dgm:cxn modelId="{D732E268-C4E2-4012-85DC-ADD5811489DC}" type="presParOf" srcId="{79731C86-8576-4436-BCF6-BE77F2759CBB}" destId="{F9820353-6773-4EBA-BD2F-E34A332FC501}" srcOrd="1" destOrd="0" presId="urn:microsoft.com/office/officeart/2005/8/layout/orgChart1"/>
    <dgm:cxn modelId="{8877BD37-64E8-46BD-8228-36ADDED44C10}" type="presParOf" srcId="{F9820353-6773-4EBA-BD2F-E34A332FC501}" destId="{14BA8998-4E14-4FCD-A8CB-279BC3010777}" srcOrd="0" destOrd="0" presId="urn:microsoft.com/office/officeart/2005/8/layout/orgChart1"/>
    <dgm:cxn modelId="{26B68531-5457-4EB2-9493-A7321C1F33C6}" type="presParOf" srcId="{F9820353-6773-4EBA-BD2F-E34A332FC501}" destId="{5528E501-3EC8-4890-AC6D-E3184CCF0A20}" srcOrd="1" destOrd="0" presId="urn:microsoft.com/office/officeart/2005/8/layout/orgChart1"/>
    <dgm:cxn modelId="{E554C9CE-FC2F-460C-832A-E4CC1E147D81}" type="presParOf" srcId="{5528E501-3EC8-4890-AC6D-E3184CCF0A20}" destId="{91212F2C-AB04-4B16-9570-0E7512288A35}" srcOrd="0" destOrd="0" presId="urn:microsoft.com/office/officeart/2005/8/layout/orgChart1"/>
    <dgm:cxn modelId="{5F6153C3-9C44-4A42-ACCF-AAFF8AB8DC60}" type="presParOf" srcId="{91212F2C-AB04-4B16-9570-0E7512288A35}" destId="{3DB4D0D2-F958-43B1-9161-52B41B72E9E8}" srcOrd="0" destOrd="0" presId="urn:microsoft.com/office/officeart/2005/8/layout/orgChart1"/>
    <dgm:cxn modelId="{290B128D-AACD-4373-9134-4FE1492992A9}" type="presParOf" srcId="{91212F2C-AB04-4B16-9570-0E7512288A35}" destId="{60B563F0-C3CB-42E7-8855-BC1568380D26}" srcOrd="1" destOrd="0" presId="urn:microsoft.com/office/officeart/2005/8/layout/orgChart1"/>
    <dgm:cxn modelId="{F5E749DD-5BF2-49E1-8FE0-95DD302627D5}" type="presParOf" srcId="{5528E501-3EC8-4890-AC6D-E3184CCF0A20}" destId="{1EDD084A-9EA6-4DB6-9A21-5961A0E2ED42}" srcOrd="1" destOrd="0" presId="urn:microsoft.com/office/officeart/2005/8/layout/orgChart1"/>
    <dgm:cxn modelId="{13C1C6C1-6B92-4CF9-B3E9-03496EEC3707}" type="presParOf" srcId="{5528E501-3EC8-4890-AC6D-E3184CCF0A20}" destId="{0AD603EC-CFF2-48FA-A1C1-48309E6E51A6}" srcOrd="2" destOrd="0" presId="urn:microsoft.com/office/officeart/2005/8/layout/orgChart1"/>
    <dgm:cxn modelId="{E23AC09F-39F8-4F7D-8A25-BE2F78DADD21}" type="presParOf" srcId="{79731C86-8576-4436-BCF6-BE77F2759CBB}" destId="{3D3DFEC8-F967-4AF5-BB32-4F100F5EA26D}" srcOrd="2" destOrd="0" presId="urn:microsoft.com/office/officeart/2005/8/layout/orgChart1"/>
    <dgm:cxn modelId="{A1ABD8CA-A36F-4B0F-A844-61E547222A04}" type="presParOf" srcId="{0B79F5E2-BACD-4BB0-8405-200E9EE6C061}" destId="{7EBB8CF7-CD26-4A0A-9395-8CA7BF08AAF6}" srcOrd="2" destOrd="0" presId="urn:microsoft.com/office/officeart/2005/8/layout/orgChart1"/>
    <dgm:cxn modelId="{D82D0444-C9CF-426B-A0BF-13121D5924E8}" type="presParOf" srcId="{5D397CFF-3F3F-4832-8B9B-B61564C8D1D2}" destId="{B8DD03BB-3E43-4510-80D7-801F340609B6}" srcOrd="2" destOrd="0" presId="urn:microsoft.com/office/officeart/2005/8/layout/orgChart1"/>
    <dgm:cxn modelId="{6ECB1941-EE93-4DD3-A96A-BF67774CDBB4}" type="presParOf" srcId="{2676ED0E-346A-454C-81BD-B38913412496}" destId="{8A592470-CE95-47A8-AE84-B98AC9CE077A}" srcOrd="2" destOrd="0" presId="urn:microsoft.com/office/officeart/2005/8/layout/orgChart1"/>
    <dgm:cxn modelId="{C996538B-E301-483E-B268-6BBBA13B5E64}" type="presParOf" srcId="{490B173D-2CB4-4203-A22E-2721818A4997}" destId="{3E8E0833-8186-47EA-84D7-B3A5841048C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732C04-A4F1-44FA-B708-430AF27B097E}">
      <dsp:nvSpPr>
        <dsp:cNvPr id="0" name=""/>
        <dsp:cNvSpPr/>
      </dsp:nvSpPr>
      <dsp:spPr>
        <a:xfrm>
          <a:off x="6062951" y="2566020"/>
          <a:ext cx="335265" cy="1952073"/>
        </a:xfrm>
        <a:custGeom>
          <a:avLst/>
          <a:gdLst/>
          <a:ahLst/>
          <a:cxnLst/>
          <a:rect l="0" t="0" r="0" b="0"/>
          <a:pathLst>
            <a:path>
              <a:moveTo>
                <a:pt x="335265" y="0"/>
              </a:moveTo>
              <a:lnTo>
                <a:pt x="335265" y="1952073"/>
              </a:lnTo>
              <a:lnTo>
                <a:pt x="0" y="1952073"/>
              </a:lnTo>
            </a:path>
          </a:pathLst>
        </a:custGeom>
        <a:noFill/>
        <a:ln w="28575" cap="flat" cmpd="sng" algn="ctr">
          <a:solidFill>
            <a:schemeClr val="accent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4B876480-E290-49DA-8BE4-32557FB4A0C8}">
      <dsp:nvSpPr>
        <dsp:cNvPr id="0" name=""/>
        <dsp:cNvSpPr/>
      </dsp:nvSpPr>
      <dsp:spPr>
        <a:xfrm>
          <a:off x="6398217" y="2566020"/>
          <a:ext cx="219071" cy="1953072"/>
        </a:xfrm>
        <a:custGeom>
          <a:avLst/>
          <a:gdLst/>
          <a:ahLst/>
          <a:cxnLst/>
          <a:rect l="0" t="0" r="0" b="0"/>
          <a:pathLst>
            <a:path>
              <a:moveTo>
                <a:pt x="0" y="0"/>
              </a:moveTo>
              <a:lnTo>
                <a:pt x="0" y="1953072"/>
              </a:lnTo>
              <a:lnTo>
                <a:pt x="219071" y="1953072"/>
              </a:lnTo>
            </a:path>
          </a:pathLst>
        </a:custGeom>
        <a:noFill/>
        <a:ln w="28575" cap="flat" cmpd="sng" algn="ctr">
          <a:solidFill>
            <a:schemeClr val="accent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CCD9966A-4393-43D8-A219-EBACE4990257}">
      <dsp:nvSpPr>
        <dsp:cNvPr id="0" name=""/>
        <dsp:cNvSpPr/>
      </dsp:nvSpPr>
      <dsp:spPr>
        <a:xfrm>
          <a:off x="4706722" y="429997"/>
          <a:ext cx="2832482" cy="320198"/>
        </a:xfrm>
        <a:custGeom>
          <a:avLst/>
          <a:gdLst/>
          <a:ahLst/>
          <a:cxnLst/>
          <a:rect l="0" t="0" r="0" b="0"/>
          <a:pathLst>
            <a:path>
              <a:moveTo>
                <a:pt x="0" y="0"/>
              </a:moveTo>
              <a:lnTo>
                <a:pt x="0" y="210606"/>
              </a:lnTo>
              <a:lnTo>
                <a:pt x="2832482" y="210606"/>
              </a:lnTo>
              <a:lnTo>
                <a:pt x="2832482" y="320198"/>
              </a:lnTo>
            </a:path>
          </a:pathLst>
        </a:custGeom>
        <a:noFill/>
        <a:ln w="28575" cap="flat" cmpd="sng" algn="ctr">
          <a:solidFill>
            <a:schemeClr val="accent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F1605479-4F71-4946-B8B6-D4FBE5A9191A}">
      <dsp:nvSpPr>
        <dsp:cNvPr id="0" name=""/>
        <dsp:cNvSpPr/>
      </dsp:nvSpPr>
      <dsp:spPr>
        <a:xfrm>
          <a:off x="1782406" y="429997"/>
          <a:ext cx="2924315" cy="320908"/>
        </a:xfrm>
        <a:custGeom>
          <a:avLst/>
          <a:gdLst/>
          <a:ahLst/>
          <a:cxnLst/>
          <a:rect l="0" t="0" r="0" b="0"/>
          <a:pathLst>
            <a:path>
              <a:moveTo>
                <a:pt x="2924315" y="0"/>
              </a:moveTo>
              <a:lnTo>
                <a:pt x="2924315" y="211316"/>
              </a:lnTo>
              <a:lnTo>
                <a:pt x="0" y="211316"/>
              </a:lnTo>
              <a:lnTo>
                <a:pt x="0" y="320908"/>
              </a:lnTo>
            </a:path>
          </a:pathLst>
        </a:custGeom>
        <a:noFill/>
        <a:ln w="28575" cap="flat" cmpd="sng" algn="ctr">
          <a:solidFill>
            <a:schemeClr val="accent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C73DCFC0-6C85-4537-B8FB-B45E786B011F}">
      <dsp:nvSpPr>
        <dsp:cNvPr id="0" name=""/>
        <dsp:cNvSpPr/>
      </dsp:nvSpPr>
      <dsp:spPr>
        <a:xfrm>
          <a:off x="2758380" y="0"/>
          <a:ext cx="3896683" cy="429997"/>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latin typeface="Arial" panose="020B0604020202020204" pitchFamily="34" charset="0"/>
              <a:cs typeface="Arial" panose="020B0604020202020204" pitchFamily="34" charset="0"/>
            </a:rPr>
            <a:t>Нервная система</a:t>
          </a:r>
        </a:p>
      </dsp:txBody>
      <dsp:txXfrm>
        <a:off x="2758380" y="0"/>
        <a:ext cx="3896683" cy="429997"/>
      </dsp:txXfrm>
    </dsp:sp>
    <dsp:sp modelId="{EC5FDB35-AFA4-457D-907C-6BC6897EE8BE}">
      <dsp:nvSpPr>
        <dsp:cNvPr id="0" name=""/>
        <dsp:cNvSpPr/>
      </dsp:nvSpPr>
      <dsp:spPr>
        <a:xfrm>
          <a:off x="228632" y="750905"/>
          <a:ext cx="3107548" cy="2023610"/>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latin typeface="Arial" panose="020B0604020202020204" pitchFamily="34" charset="0"/>
              <a:cs typeface="Arial" panose="020B0604020202020204" pitchFamily="34" charset="0"/>
            </a:rPr>
            <a:t>Соматическая</a:t>
          </a:r>
        </a:p>
        <a:p>
          <a:pPr lvl="0" algn="ctr" defTabSz="1066800">
            <a:lnSpc>
              <a:spcPct val="90000"/>
            </a:lnSpc>
            <a:spcBef>
              <a:spcPct val="0"/>
            </a:spcBef>
            <a:spcAft>
              <a:spcPct val="35000"/>
            </a:spcAft>
          </a:pPr>
          <a:r>
            <a:rPr lang="ru-RU" sz="1800" kern="1200" dirty="0" smtClean="0">
              <a:latin typeface="Arial" panose="020B0604020202020204" pitchFamily="34" charset="0"/>
              <a:cs typeface="Arial" panose="020B0604020202020204" pitchFamily="34" charset="0"/>
            </a:rPr>
            <a:t>- Подчинена воле человека</a:t>
          </a:r>
        </a:p>
        <a:p>
          <a:pPr lvl="0" algn="ctr" defTabSz="1066800">
            <a:lnSpc>
              <a:spcPct val="90000"/>
            </a:lnSpc>
            <a:spcBef>
              <a:spcPct val="0"/>
            </a:spcBef>
            <a:spcAft>
              <a:spcPct val="35000"/>
            </a:spcAft>
          </a:pPr>
          <a:r>
            <a:rPr lang="ru-RU" sz="1800" kern="1200" dirty="0" smtClean="0">
              <a:latin typeface="Arial" panose="020B0604020202020204" pitchFamily="34" charset="0"/>
              <a:cs typeface="Arial" panose="020B0604020202020204" pitchFamily="34" charset="0"/>
            </a:rPr>
            <a:t>- Регулирует работу скелетных мышц человека</a:t>
          </a:r>
          <a:endParaRPr lang="ru-RU" sz="1800" kern="1200" dirty="0">
            <a:latin typeface="Arial" panose="020B0604020202020204" pitchFamily="34" charset="0"/>
            <a:cs typeface="Arial" panose="020B0604020202020204" pitchFamily="34" charset="0"/>
          </a:endParaRPr>
        </a:p>
      </dsp:txBody>
      <dsp:txXfrm>
        <a:off x="228632" y="750905"/>
        <a:ext cx="3107548" cy="2023610"/>
      </dsp:txXfrm>
    </dsp:sp>
    <dsp:sp modelId="{8F46F9C5-8827-4B63-A203-9AA84AA6C44F}">
      <dsp:nvSpPr>
        <dsp:cNvPr id="0" name=""/>
        <dsp:cNvSpPr/>
      </dsp:nvSpPr>
      <dsp:spPr>
        <a:xfrm>
          <a:off x="6112970" y="750195"/>
          <a:ext cx="2852470" cy="1815824"/>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latin typeface="Arial" panose="020B0604020202020204" pitchFamily="34" charset="0"/>
              <a:cs typeface="Arial" panose="020B0604020202020204" pitchFamily="34" charset="0"/>
            </a:rPr>
            <a:t>  Вегетативная</a:t>
          </a:r>
        </a:p>
        <a:p>
          <a:pPr lvl="0" algn="ctr" defTabSz="1066800">
            <a:lnSpc>
              <a:spcPct val="90000"/>
            </a:lnSpc>
            <a:spcBef>
              <a:spcPct val="0"/>
            </a:spcBef>
            <a:spcAft>
              <a:spcPct val="35000"/>
            </a:spcAft>
          </a:pPr>
          <a:r>
            <a:rPr lang="ru-RU" sz="2400" kern="1200" dirty="0" smtClean="0">
              <a:latin typeface="Arial" panose="020B0604020202020204" pitchFamily="34" charset="0"/>
              <a:cs typeface="Arial" panose="020B0604020202020204" pitchFamily="34" charset="0"/>
            </a:rPr>
            <a:t>- </a:t>
          </a:r>
          <a:r>
            <a:rPr lang="ru-RU" sz="1800" kern="1200" dirty="0" smtClean="0">
              <a:latin typeface="Arial" panose="020B0604020202020204" pitchFamily="34" charset="0"/>
              <a:cs typeface="Arial" panose="020B0604020202020204" pitchFamily="34" charset="0"/>
            </a:rPr>
            <a:t>Не подчинена воле человека</a:t>
          </a:r>
        </a:p>
        <a:p>
          <a:pPr lvl="0" algn="ctr" defTabSz="1066800">
            <a:lnSpc>
              <a:spcPct val="90000"/>
            </a:lnSpc>
            <a:spcBef>
              <a:spcPct val="0"/>
            </a:spcBef>
            <a:spcAft>
              <a:spcPct val="35000"/>
            </a:spcAft>
          </a:pPr>
          <a:r>
            <a:rPr lang="ru-RU" sz="1800" kern="1200" dirty="0" smtClean="0">
              <a:latin typeface="Arial" panose="020B0604020202020204" pitchFamily="34" charset="0"/>
              <a:cs typeface="Arial" panose="020B0604020202020204" pitchFamily="34" charset="0"/>
            </a:rPr>
            <a:t>-Регулирует работу внутренних органов</a:t>
          </a:r>
        </a:p>
      </dsp:txBody>
      <dsp:txXfrm>
        <a:off x="6112970" y="750195"/>
        <a:ext cx="2852470" cy="1815824"/>
      </dsp:txXfrm>
    </dsp:sp>
    <dsp:sp modelId="{1165C256-D781-475B-BFE0-63FBD73569D5}">
      <dsp:nvSpPr>
        <dsp:cNvPr id="0" name=""/>
        <dsp:cNvSpPr/>
      </dsp:nvSpPr>
      <dsp:spPr>
        <a:xfrm>
          <a:off x="6617289" y="3811741"/>
          <a:ext cx="3173731" cy="1414701"/>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latin typeface="Arial" panose="020B0604020202020204" pitchFamily="34" charset="0"/>
              <a:cs typeface="Arial" panose="020B0604020202020204" pitchFamily="34" charset="0"/>
            </a:rPr>
            <a:t>Симпатическая</a:t>
          </a:r>
        </a:p>
        <a:p>
          <a:pPr lvl="0" algn="ctr" defTabSz="1066800">
            <a:lnSpc>
              <a:spcPct val="90000"/>
            </a:lnSpc>
            <a:spcBef>
              <a:spcPct val="0"/>
            </a:spcBef>
            <a:spcAft>
              <a:spcPct val="35000"/>
            </a:spcAft>
          </a:pPr>
          <a:r>
            <a:rPr lang="ru-RU" sz="1800" kern="1200" dirty="0" smtClean="0">
              <a:latin typeface="Arial" panose="020B0604020202020204" pitchFamily="34" charset="0"/>
              <a:cs typeface="Arial" panose="020B0604020202020204" pitchFamily="34" charset="0"/>
            </a:rPr>
            <a:t>Включается во время интенсивной работы, требующей затрат энергии</a:t>
          </a:r>
        </a:p>
      </dsp:txBody>
      <dsp:txXfrm>
        <a:off x="6617289" y="3811741"/>
        <a:ext cx="3173731" cy="1414701"/>
      </dsp:txXfrm>
    </dsp:sp>
    <dsp:sp modelId="{24BDFF52-1B46-4030-AD6E-C17B2F93C102}">
      <dsp:nvSpPr>
        <dsp:cNvPr id="0" name=""/>
        <dsp:cNvSpPr/>
      </dsp:nvSpPr>
      <dsp:spPr>
        <a:xfrm>
          <a:off x="2176329" y="3835043"/>
          <a:ext cx="3886622" cy="1366100"/>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latin typeface="Arial" panose="020B0604020202020204" pitchFamily="34" charset="0"/>
              <a:cs typeface="Arial" panose="020B0604020202020204" pitchFamily="34" charset="0"/>
            </a:rPr>
            <a:t>Парасимпатическая</a:t>
          </a:r>
        </a:p>
        <a:p>
          <a:pPr lvl="0" algn="ctr" defTabSz="1066800">
            <a:lnSpc>
              <a:spcPct val="90000"/>
            </a:lnSpc>
            <a:spcBef>
              <a:spcPct val="0"/>
            </a:spcBef>
            <a:spcAft>
              <a:spcPct val="35000"/>
            </a:spcAft>
          </a:pPr>
          <a:r>
            <a:rPr lang="ru-RU" sz="1800" kern="1200" dirty="0" smtClean="0">
              <a:latin typeface="Arial" panose="020B0604020202020204" pitchFamily="34" charset="0"/>
              <a:cs typeface="Arial" panose="020B0604020202020204" pitchFamily="34" charset="0"/>
            </a:rPr>
            <a:t>Способствует восстановлению запасов энергии во время сна и отдыха</a:t>
          </a:r>
        </a:p>
      </dsp:txBody>
      <dsp:txXfrm>
        <a:off x="2176329" y="3835043"/>
        <a:ext cx="3886622" cy="13661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D9966A-4393-43D8-A219-EBACE4990257}">
      <dsp:nvSpPr>
        <dsp:cNvPr id="0" name=""/>
        <dsp:cNvSpPr/>
      </dsp:nvSpPr>
      <dsp:spPr>
        <a:xfrm>
          <a:off x="3499525" y="1439623"/>
          <a:ext cx="1741944" cy="605489"/>
        </a:xfrm>
        <a:custGeom>
          <a:avLst/>
          <a:gdLst/>
          <a:ahLst/>
          <a:cxnLst/>
          <a:rect l="0" t="0" r="0" b="0"/>
          <a:pathLst>
            <a:path>
              <a:moveTo>
                <a:pt x="0" y="0"/>
              </a:moveTo>
              <a:lnTo>
                <a:pt x="0" y="303168"/>
              </a:lnTo>
              <a:lnTo>
                <a:pt x="1741944" y="303168"/>
              </a:lnTo>
              <a:lnTo>
                <a:pt x="1741944" y="605489"/>
              </a:lnTo>
            </a:path>
          </a:pathLst>
        </a:custGeom>
        <a:noFill/>
        <a:ln w="28575" cap="flat" cmpd="sng" algn="ctr">
          <a:solidFill>
            <a:schemeClr val="accent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F1605479-4F71-4946-B8B6-D4FBE5A9191A}">
      <dsp:nvSpPr>
        <dsp:cNvPr id="0" name=""/>
        <dsp:cNvSpPr/>
      </dsp:nvSpPr>
      <dsp:spPr>
        <a:xfrm>
          <a:off x="1757580" y="1439623"/>
          <a:ext cx="1741944" cy="605489"/>
        </a:xfrm>
        <a:custGeom>
          <a:avLst/>
          <a:gdLst/>
          <a:ahLst/>
          <a:cxnLst/>
          <a:rect l="0" t="0" r="0" b="0"/>
          <a:pathLst>
            <a:path>
              <a:moveTo>
                <a:pt x="1741944" y="0"/>
              </a:moveTo>
              <a:lnTo>
                <a:pt x="1741944" y="303168"/>
              </a:lnTo>
              <a:lnTo>
                <a:pt x="0" y="303168"/>
              </a:lnTo>
              <a:lnTo>
                <a:pt x="0" y="605489"/>
              </a:lnTo>
            </a:path>
          </a:pathLst>
        </a:custGeom>
        <a:noFill/>
        <a:ln w="28575" cap="flat" cmpd="sng" algn="ctr">
          <a:solidFill>
            <a:schemeClr val="accent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C73DCFC0-6C85-4537-B8FB-B45E786B011F}">
      <dsp:nvSpPr>
        <dsp:cNvPr id="0" name=""/>
        <dsp:cNvSpPr/>
      </dsp:nvSpPr>
      <dsp:spPr>
        <a:xfrm>
          <a:off x="2059901" y="0"/>
          <a:ext cx="2879247" cy="1439623"/>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latin typeface="Arial" panose="020B0604020202020204" pitchFamily="34" charset="0"/>
              <a:cs typeface="Arial" panose="020B0604020202020204" pitchFamily="34" charset="0"/>
            </a:rPr>
            <a:t>Нервная система</a:t>
          </a:r>
        </a:p>
        <a:p>
          <a:pPr lvl="0" algn="ctr" defTabSz="1066800">
            <a:lnSpc>
              <a:spcPct val="90000"/>
            </a:lnSpc>
            <a:spcBef>
              <a:spcPct val="0"/>
            </a:spcBef>
            <a:spcAft>
              <a:spcPct val="35000"/>
            </a:spcAft>
          </a:pPr>
          <a:r>
            <a:rPr lang="ru-RU" sz="2400" kern="1200" dirty="0" smtClean="0">
              <a:latin typeface="Arial" panose="020B0604020202020204" pitchFamily="34" charset="0"/>
              <a:cs typeface="Arial" panose="020B0604020202020204" pitchFamily="34" charset="0"/>
            </a:rPr>
            <a:t>(по функциям)</a:t>
          </a:r>
          <a:endParaRPr lang="ru-RU" sz="2400" kern="1200" dirty="0">
            <a:latin typeface="Arial" panose="020B0604020202020204" pitchFamily="34" charset="0"/>
            <a:cs typeface="Arial" panose="020B0604020202020204" pitchFamily="34" charset="0"/>
          </a:endParaRPr>
        </a:p>
      </dsp:txBody>
      <dsp:txXfrm>
        <a:off x="2059901" y="0"/>
        <a:ext cx="2879247" cy="1439623"/>
      </dsp:txXfrm>
    </dsp:sp>
    <dsp:sp modelId="{EC5FDB35-AFA4-457D-907C-6BC6897EE8BE}">
      <dsp:nvSpPr>
        <dsp:cNvPr id="0" name=""/>
        <dsp:cNvSpPr/>
      </dsp:nvSpPr>
      <dsp:spPr>
        <a:xfrm>
          <a:off x="317956" y="2045113"/>
          <a:ext cx="2879247" cy="1439623"/>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t>Соматическая</a:t>
          </a:r>
          <a:endParaRPr lang="ru-RU" sz="2400" kern="1200" dirty="0"/>
        </a:p>
      </dsp:txBody>
      <dsp:txXfrm>
        <a:off x="317956" y="2045113"/>
        <a:ext cx="2879247" cy="1439623"/>
      </dsp:txXfrm>
    </dsp:sp>
    <dsp:sp modelId="{8F46F9C5-8827-4B63-A203-9AA84AA6C44F}">
      <dsp:nvSpPr>
        <dsp:cNvPr id="0" name=""/>
        <dsp:cNvSpPr/>
      </dsp:nvSpPr>
      <dsp:spPr>
        <a:xfrm>
          <a:off x="3801846" y="2045113"/>
          <a:ext cx="2879247" cy="1439623"/>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t>Вегетативная</a:t>
          </a:r>
        </a:p>
        <a:p>
          <a:pPr lvl="0" algn="ctr" defTabSz="1066800">
            <a:lnSpc>
              <a:spcPct val="90000"/>
            </a:lnSpc>
            <a:spcBef>
              <a:spcPct val="0"/>
            </a:spcBef>
            <a:spcAft>
              <a:spcPct val="35000"/>
            </a:spcAft>
          </a:pPr>
          <a:r>
            <a:rPr lang="ru-RU" sz="2400" kern="1200" dirty="0" smtClean="0"/>
            <a:t>(автономная)</a:t>
          </a:r>
          <a:endParaRPr lang="ru-RU" sz="2400" kern="1200" dirty="0"/>
        </a:p>
      </dsp:txBody>
      <dsp:txXfrm>
        <a:off x="3801846" y="2045113"/>
        <a:ext cx="2879247" cy="14396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BA8998-4E14-4FCD-A8CB-279BC3010777}">
      <dsp:nvSpPr>
        <dsp:cNvPr id="0" name=""/>
        <dsp:cNvSpPr/>
      </dsp:nvSpPr>
      <dsp:spPr>
        <a:xfrm>
          <a:off x="8453590" y="4518252"/>
          <a:ext cx="332132" cy="605031"/>
        </a:xfrm>
        <a:custGeom>
          <a:avLst/>
          <a:gdLst/>
          <a:ahLst/>
          <a:cxnLst/>
          <a:rect l="0" t="0" r="0" b="0"/>
          <a:pathLst>
            <a:path>
              <a:moveTo>
                <a:pt x="0" y="0"/>
              </a:moveTo>
              <a:lnTo>
                <a:pt x="0" y="605031"/>
              </a:lnTo>
              <a:lnTo>
                <a:pt x="332132" y="605031"/>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F0AED3BC-C2A4-4FAA-9B7D-2BE7C1F26C08}">
      <dsp:nvSpPr>
        <dsp:cNvPr id="0" name=""/>
        <dsp:cNvSpPr/>
      </dsp:nvSpPr>
      <dsp:spPr>
        <a:xfrm>
          <a:off x="8114753" y="3584398"/>
          <a:ext cx="1224525" cy="276210"/>
        </a:xfrm>
        <a:custGeom>
          <a:avLst/>
          <a:gdLst/>
          <a:ahLst/>
          <a:cxnLst/>
          <a:rect l="0" t="0" r="0" b="0"/>
          <a:pathLst>
            <a:path>
              <a:moveTo>
                <a:pt x="0" y="0"/>
              </a:moveTo>
              <a:lnTo>
                <a:pt x="0" y="138105"/>
              </a:lnTo>
              <a:lnTo>
                <a:pt x="1224525" y="138105"/>
              </a:lnTo>
              <a:lnTo>
                <a:pt x="1224525" y="276210"/>
              </a:lnTo>
            </a:path>
          </a:pathLst>
        </a:custGeom>
        <a:noFill/>
        <a:ln w="28575" cap="flat" cmpd="sng" algn="ctr">
          <a:solidFill>
            <a:scrgbClr r="0" g="0" b="0"/>
          </a:solidFill>
          <a:prstDash val="solid"/>
          <a:miter lim="800000"/>
        </a:ln>
        <a:effectLst/>
      </dsp:spPr>
      <dsp:style>
        <a:lnRef idx="2">
          <a:scrgbClr r="0" g="0" b="0"/>
        </a:lnRef>
        <a:fillRef idx="0">
          <a:scrgbClr r="0" g="0" b="0"/>
        </a:fillRef>
        <a:effectRef idx="0">
          <a:scrgbClr r="0" g="0" b="0"/>
        </a:effectRef>
        <a:fontRef idx="minor"/>
      </dsp:style>
    </dsp:sp>
    <dsp:sp modelId="{62839D3C-F273-4A0D-BC09-DA0AA51A2E20}">
      <dsp:nvSpPr>
        <dsp:cNvPr id="0" name=""/>
        <dsp:cNvSpPr/>
      </dsp:nvSpPr>
      <dsp:spPr>
        <a:xfrm>
          <a:off x="6869538" y="3584398"/>
          <a:ext cx="1245214" cy="276210"/>
        </a:xfrm>
        <a:custGeom>
          <a:avLst/>
          <a:gdLst/>
          <a:ahLst/>
          <a:cxnLst/>
          <a:rect l="0" t="0" r="0" b="0"/>
          <a:pathLst>
            <a:path>
              <a:moveTo>
                <a:pt x="1245214" y="0"/>
              </a:moveTo>
              <a:lnTo>
                <a:pt x="1245214" y="138105"/>
              </a:lnTo>
              <a:lnTo>
                <a:pt x="0" y="138105"/>
              </a:lnTo>
              <a:lnTo>
                <a:pt x="0" y="276210"/>
              </a:lnTo>
            </a:path>
          </a:pathLst>
        </a:custGeom>
        <a:noFill/>
        <a:ln w="28575" cap="flat" cmpd="sng" algn="ctr">
          <a:solidFill>
            <a:scrgbClr r="0" g="0" b="0"/>
          </a:solidFill>
          <a:prstDash val="solid"/>
          <a:miter lim="800000"/>
        </a:ln>
        <a:effectLst/>
      </dsp:spPr>
      <dsp:style>
        <a:lnRef idx="2">
          <a:scrgbClr r="0" g="0" b="0"/>
        </a:lnRef>
        <a:fillRef idx="0">
          <a:scrgbClr r="0" g="0" b="0"/>
        </a:fillRef>
        <a:effectRef idx="0">
          <a:scrgbClr r="0" g="0" b="0"/>
        </a:effectRef>
        <a:fontRef idx="minor"/>
      </dsp:style>
    </dsp:sp>
    <dsp:sp modelId="{74B8B176-34AC-459A-ADC8-1A9897319FF4}">
      <dsp:nvSpPr>
        <dsp:cNvPr id="0" name=""/>
        <dsp:cNvSpPr/>
      </dsp:nvSpPr>
      <dsp:spPr>
        <a:xfrm>
          <a:off x="8069033" y="2650545"/>
          <a:ext cx="91440" cy="276210"/>
        </a:xfrm>
        <a:custGeom>
          <a:avLst/>
          <a:gdLst/>
          <a:ahLst/>
          <a:cxnLst/>
          <a:rect l="0" t="0" r="0" b="0"/>
          <a:pathLst>
            <a:path>
              <a:moveTo>
                <a:pt x="45720" y="0"/>
              </a:moveTo>
              <a:lnTo>
                <a:pt x="45720" y="276210"/>
              </a:lnTo>
            </a:path>
          </a:pathLst>
        </a:custGeom>
        <a:noFill/>
        <a:ln w="28575" cap="flat" cmpd="sng" algn="ctr">
          <a:solidFill>
            <a:scrgbClr r="0" g="0" b="0"/>
          </a:solidFill>
          <a:prstDash val="solid"/>
          <a:miter lim="800000"/>
        </a:ln>
        <a:effectLst/>
      </dsp:spPr>
      <dsp:style>
        <a:lnRef idx="2">
          <a:scrgbClr r="0" g="0" b="0"/>
        </a:lnRef>
        <a:fillRef idx="0">
          <a:scrgbClr r="0" g="0" b="0"/>
        </a:fillRef>
        <a:effectRef idx="0">
          <a:scrgbClr r="0" g="0" b="0"/>
        </a:effectRef>
        <a:fontRef idx="minor"/>
      </dsp:style>
    </dsp:sp>
    <dsp:sp modelId="{A0A6AB30-2ADE-4D22-B93C-98A56BE7E48B}">
      <dsp:nvSpPr>
        <dsp:cNvPr id="0" name=""/>
        <dsp:cNvSpPr/>
      </dsp:nvSpPr>
      <dsp:spPr>
        <a:xfrm>
          <a:off x="8069033" y="1716691"/>
          <a:ext cx="91440" cy="276210"/>
        </a:xfrm>
        <a:custGeom>
          <a:avLst/>
          <a:gdLst/>
          <a:ahLst/>
          <a:cxnLst/>
          <a:rect l="0" t="0" r="0" b="0"/>
          <a:pathLst>
            <a:path>
              <a:moveTo>
                <a:pt x="45720" y="0"/>
              </a:moveTo>
              <a:lnTo>
                <a:pt x="45720" y="276210"/>
              </a:lnTo>
            </a:path>
          </a:pathLst>
        </a:custGeom>
        <a:noFill/>
        <a:ln w="28575" cap="flat" cmpd="sng" algn="ctr">
          <a:solidFill>
            <a:scrgbClr r="0" g="0" b="0"/>
          </a:solidFill>
          <a:prstDash val="solid"/>
          <a:miter lim="800000"/>
        </a:ln>
        <a:effectLst/>
      </dsp:spPr>
      <dsp:style>
        <a:lnRef idx="2">
          <a:scrgbClr r="0" g="0" b="0"/>
        </a:lnRef>
        <a:fillRef idx="0">
          <a:scrgbClr r="0" g="0" b="0"/>
        </a:fillRef>
        <a:effectRef idx="0">
          <a:scrgbClr r="0" g="0" b="0"/>
        </a:effectRef>
        <a:fontRef idx="minor"/>
      </dsp:style>
    </dsp:sp>
    <dsp:sp modelId="{CCD9966A-4393-43D8-A219-EBACE4990257}">
      <dsp:nvSpPr>
        <dsp:cNvPr id="0" name=""/>
        <dsp:cNvSpPr/>
      </dsp:nvSpPr>
      <dsp:spPr>
        <a:xfrm>
          <a:off x="5573764" y="780227"/>
          <a:ext cx="2540988" cy="278820"/>
        </a:xfrm>
        <a:custGeom>
          <a:avLst/>
          <a:gdLst/>
          <a:ahLst/>
          <a:cxnLst/>
          <a:rect l="0" t="0" r="0" b="0"/>
          <a:pathLst>
            <a:path>
              <a:moveTo>
                <a:pt x="0" y="0"/>
              </a:moveTo>
              <a:lnTo>
                <a:pt x="0" y="140715"/>
              </a:lnTo>
              <a:lnTo>
                <a:pt x="2540988" y="140715"/>
              </a:lnTo>
              <a:lnTo>
                <a:pt x="2540988" y="278820"/>
              </a:lnTo>
            </a:path>
          </a:pathLst>
        </a:custGeom>
        <a:noFill/>
        <a:ln w="28575" cap="flat" cmpd="sng" algn="ctr">
          <a:solidFill>
            <a:schemeClr val="accent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8A1DC2BF-7847-4A88-B7A8-960268AB43D4}">
      <dsp:nvSpPr>
        <dsp:cNvPr id="0" name=""/>
        <dsp:cNvSpPr/>
      </dsp:nvSpPr>
      <dsp:spPr>
        <a:xfrm>
          <a:off x="3449087" y="4518252"/>
          <a:ext cx="342970" cy="605031"/>
        </a:xfrm>
        <a:custGeom>
          <a:avLst/>
          <a:gdLst/>
          <a:ahLst/>
          <a:cxnLst/>
          <a:rect l="0" t="0" r="0" b="0"/>
          <a:pathLst>
            <a:path>
              <a:moveTo>
                <a:pt x="0" y="0"/>
              </a:moveTo>
              <a:lnTo>
                <a:pt x="0" y="605031"/>
              </a:lnTo>
              <a:lnTo>
                <a:pt x="342970" y="605031"/>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E0C6ECA7-EF0E-4EC4-8A7C-200C3EE3228F}">
      <dsp:nvSpPr>
        <dsp:cNvPr id="0" name=""/>
        <dsp:cNvSpPr/>
      </dsp:nvSpPr>
      <dsp:spPr>
        <a:xfrm>
          <a:off x="2951556" y="3584398"/>
          <a:ext cx="1412117" cy="276210"/>
        </a:xfrm>
        <a:custGeom>
          <a:avLst/>
          <a:gdLst/>
          <a:ahLst/>
          <a:cxnLst/>
          <a:rect l="0" t="0" r="0" b="0"/>
          <a:pathLst>
            <a:path>
              <a:moveTo>
                <a:pt x="0" y="0"/>
              </a:moveTo>
              <a:lnTo>
                <a:pt x="0" y="138105"/>
              </a:lnTo>
              <a:lnTo>
                <a:pt x="1412117" y="138105"/>
              </a:lnTo>
              <a:lnTo>
                <a:pt x="1412117" y="276210"/>
              </a:lnTo>
            </a:path>
          </a:pathLst>
        </a:custGeom>
        <a:noFill/>
        <a:ln w="28575" cap="flat" cmpd="sng" algn="ctr">
          <a:solidFill>
            <a:scrgbClr r="0" g="0" b="0"/>
          </a:solidFill>
          <a:prstDash val="solid"/>
          <a:miter lim="800000"/>
        </a:ln>
        <a:effectLst/>
      </dsp:spPr>
      <dsp:style>
        <a:lnRef idx="2">
          <a:scrgbClr r="0" g="0" b="0"/>
        </a:lnRef>
        <a:fillRef idx="0">
          <a:scrgbClr r="0" g="0" b="0"/>
        </a:fillRef>
        <a:effectRef idx="0">
          <a:scrgbClr r="0" g="0" b="0"/>
        </a:effectRef>
        <a:fontRef idx="minor"/>
      </dsp:style>
    </dsp:sp>
    <dsp:sp modelId="{5ABE8335-D932-4434-A883-7AB26AE7809B}">
      <dsp:nvSpPr>
        <dsp:cNvPr id="0" name=""/>
        <dsp:cNvSpPr/>
      </dsp:nvSpPr>
      <dsp:spPr>
        <a:xfrm>
          <a:off x="1670217" y="3584398"/>
          <a:ext cx="1281338" cy="276210"/>
        </a:xfrm>
        <a:custGeom>
          <a:avLst/>
          <a:gdLst/>
          <a:ahLst/>
          <a:cxnLst/>
          <a:rect l="0" t="0" r="0" b="0"/>
          <a:pathLst>
            <a:path>
              <a:moveTo>
                <a:pt x="1281338" y="0"/>
              </a:moveTo>
              <a:lnTo>
                <a:pt x="1281338" y="138105"/>
              </a:lnTo>
              <a:lnTo>
                <a:pt x="0" y="138105"/>
              </a:lnTo>
              <a:lnTo>
                <a:pt x="0" y="276210"/>
              </a:lnTo>
            </a:path>
          </a:pathLst>
        </a:custGeom>
        <a:noFill/>
        <a:ln w="28575" cap="flat" cmpd="sng" algn="ctr">
          <a:solidFill>
            <a:scrgbClr r="0" g="0" b="0"/>
          </a:solidFill>
          <a:prstDash val="solid"/>
          <a:miter lim="800000"/>
        </a:ln>
        <a:effectLst/>
      </dsp:spPr>
      <dsp:style>
        <a:lnRef idx="2">
          <a:scrgbClr r="0" g="0" b="0"/>
        </a:lnRef>
        <a:fillRef idx="0">
          <a:scrgbClr r="0" g="0" b="0"/>
        </a:fillRef>
        <a:effectRef idx="0">
          <a:scrgbClr r="0" g="0" b="0"/>
        </a:effectRef>
        <a:fontRef idx="minor"/>
      </dsp:style>
    </dsp:sp>
    <dsp:sp modelId="{3F49F656-047C-43D8-8401-B34A71BF315B}">
      <dsp:nvSpPr>
        <dsp:cNvPr id="0" name=""/>
        <dsp:cNvSpPr/>
      </dsp:nvSpPr>
      <dsp:spPr>
        <a:xfrm>
          <a:off x="2905836" y="2650545"/>
          <a:ext cx="91440" cy="276210"/>
        </a:xfrm>
        <a:custGeom>
          <a:avLst/>
          <a:gdLst/>
          <a:ahLst/>
          <a:cxnLst/>
          <a:rect l="0" t="0" r="0" b="0"/>
          <a:pathLst>
            <a:path>
              <a:moveTo>
                <a:pt x="45720" y="0"/>
              </a:moveTo>
              <a:lnTo>
                <a:pt x="45720" y="276210"/>
              </a:lnTo>
            </a:path>
          </a:pathLst>
        </a:custGeom>
        <a:noFill/>
        <a:ln w="28575" cap="flat" cmpd="sng" algn="ctr">
          <a:solidFill>
            <a:scrgbClr r="0" g="0" b="0"/>
          </a:solidFill>
          <a:prstDash val="solid"/>
          <a:miter lim="800000"/>
        </a:ln>
        <a:effectLst/>
      </dsp:spPr>
      <dsp:style>
        <a:lnRef idx="2">
          <a:scrgbClr r="0" g="0" b="0"/>
        </a:lnRef>
        <a:fillRef idx="0">
          <a:scrgbClr r="0" g="0" b="0"/>
        </a:fillRef>
        <a:effectRef idx="0">
          <a:scrgbClr r="0" g="0" b="0"/>
        </a:effectRef>
        <a:fontRef idx="minor"/>
      </dsp:style>
    </dsp:sp>
    <dsp:sp modelId="{0F1E9CB2-DD2B-45B5-A411-FAC2C682503A}">
      <dsp:nvSpPr>
        <dsp:cNvPr id="0" name=""/>
        <dsp:cNvSpPr/>
      </dsp:nvSpPr>
      <dsp:spPr>
        <a:xfrm>
          <a:off x="2905836" y="1716691"/>
          <a:ext cx="91440" cy="276210"/>
        </a:xfrm>
        <a:custGeom>
          <a:avLst/>
          <a:gdLst/>
          <a:ahLst/>
          <a:cxnLst/>
          <a:rect l="0" t="0" r="0" b="0"/>
          <a:pathLst>
            <a:path>
              <a:moveTo>
                <a:pt x="45720" y="0"/>
              </a:moveTo>
              <a:lnTo>
                <a:pt x="45720" y="276210"/>
              </a:lnTo>
            </a:path>
          </a:pathLst>
        </a:custGeom>
        <a:noFill/>
        <a:ln w="28575" cap="flat" cmpd="sng" algn="ctr">
          <a:solidFill>
            <a:scrgbClr r="0" g="0" b="0"/>
          </a:solidFill>
          <a:prstDash val="solid"/>
          <a:miter lim="800000"/>
        </a:ln>
        <a:effectLst/>
      </dsp:spPr>
      <dsp:style>
        <a:lnRef idx="2">
          <a:scrgbClr r="0" g="0" b="0"/>
        </a:lnRef>
        <a:fillRef idx="0">
          <a:scrgbClr r="0" g="0" b="0"/>
        </a:fillRef>
        <a:effectRef idx="0">
          <a:scrgbClr r="0" g="0" b="0"/>
        </a:effectRef>
        <a:fontRef idx="minor"/>
      </dsp:style>
    </dsp:sp>
    <dsp:sp modelId="{F1605479-4F71-4946-B8B6-D4FBE5A9191A}">
      <dsp:nvSpPr>
        <dsp:cNvPr id="0" name=""/>
        <dsp:cNvSpPr/>
      </dsp:nvSpPr>
      <dsp:spPr>
        <a:xfrm>
          <a:off x="2951556" y="780227"/>
          <a:ext cx="2622207" cy="278820"/>
        </a:xfrm>
        <a:custGeom>
          <a:avLst/>
          <a:gdLst/>
          <a:ahLst/>
          <a:cxnLst/>
          <a:rect l="0" t="0" r="0" b="0"/>
          <a:pathLst>
            <a:path>
              <a:moveTo>
                <a:pt x="2622207" y="0"/>
              </a:moveTo>
              <a:lnTo>
                <a:pt x="2622207" y="140715"/>
              </a:lnTo>
              <a:lnTo>
                <a:pt x="0" y="140715"/>
              </a:lnTo>
              <a:lnTo>
                <a:pt x="0" y="278820"/>
              </a:lnTo>
            </a:path>
          </a:pathLst>
        </a:custGeom>
        <a:noFill/>
        <a:ln w="28575" cap="flat" cmpd="sng" algn="ctr">
          <a:solidFill>
            <a:schemeClr val="accent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C73DCFC0-6C85-4537-B8FB-B45E786B011F}">
      <dsp:nvSpPr>
        <dsp:cNvPr id="0" name=""/>
        <dsp:cNvSpPr/>
      </dsp:nvSpPr>
      <dsp:spPr>
        <a:xfrm>
          <a:off x="3269606" y="0"/>
          <a:ext cx="4608316" cy="780227"/>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latin typeface="Arial" panose="020B0604020202020204" pitchFamily="34" charset="0"/>
              <a:cs typeface="Arial" panose="020B0604020202020204" pitchFamily="34" charset="0"/>
            </a:rPr>
            <a:t>Периферическая нервная система</a:t>
          </a:r>
          <a:endParaRPr lang="ru-RU" sz="2400" kern="1200" dirty="0">
            <a:latin typeface="Arial" panose="020B0604020202020204" pitchFamily="34" charset="0"/>
            <a:cs typeface="Arial" panose="020B0604020202020204" pitchFamily="34" charset="0"/>
          </a:endParaRPr>
        </a:p>
      </dsp:txBody>
      <dsp:txXfrm>
        <a:off x="3269606" y="0"/>
        <a:ext cx="4608316" cy="780227"/>
      </dsp:txXfrm>
    </dsp:sp>
    <dsp:sp modelId="{EC5FDB35-AFA4-457D-907C-6BC6897EE8BE}">
      <dsp:nvSpPr>
        <dsp:cNvPr id="0" name=""/>
        <dsp:cNvSpPr/>
      </dsp:nvSpPr>
      <dsp:spPr>
        <a:xfrm>
          <a:off x="1632344" y="1059048"/>
          <a:ext cx="2638425" cy="657643"/>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t>Соматическая</a:t>
          </a:r>
        </a:p>
      </dsp:txBody>
      <dsp:txXfrm>
        <a:off x="1632344" y="1059048"/>
        <a:ext cx="2638425" cy="657643"/>
      </dsp:txXfrm>
    </dsp:sp>
    <dsp:sp modelId="{B0B11297-F469-4526-9DB8-ECDEBC644031}">
      <dsp:nvSpPr>
        <dsp:cNvPr id="0" name=""/>
        <dsp:cNvSpPr/>
      </dsp:nvSpPr>
      <dsp:spPr>
        <a:xfrm>
          <a:off x="1641018" y="1992902"/>
          <a:ext cx="2621076" cy="657643"/>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Нервные волокна не прерываются</a:t>
          </a:r>
        </a:p>
      </dsp:txBody>
      <dsp:txXfrm>
        <a:off x="1641018" y="1992902"/>
        <a:ext cx="2621076" cy="657643"/>
      </dsp:txXfrm>
    </dsp:sp>
    <dsp:sp modelId="{9D0C164D-8E59-4E47-A188-CC5C606273B8}">
      <dsp:nvSpPr>
        <dsp:cNvPr id="0" name=""/>
        <dsp:cNvSpPr/>
      </dsp:nvSpPr>
      <dsp:spPr>
        <a:xfrm>
          <a:off x="1632344" y="2926755"/>
          <a:ext cx="2638425" cy="657643"/>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Скорость проведения импульса 30-120 м/с</a:t>
          </a:r>
        </a:p>
      </dsp:txBody>
      <dsp:txXfrm>
        <a:off x="1632344" y="2926755"/>
        <a:ext cx="2638425" cy="657643"/>
      </dsp:txXfrm>
    </dsp:sp>
    <dsp:sp modelId="{65E196A5-5A1E-4CC3-9867-25D90A9EFC33}">
      <dsp:nvSpPr>
        <dsp:cNvPr id="0" name=""/>
        <dsp:cNvSpPr/>
      </dsp:nvSpPr>
      <dsp:spPr>
        <a:xfrm>
          <a:off x="396205" y="3860608"/>
          <a:ext cx="2548025" cy="657643"/>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Черепно-мозговые нервы 12 пар</a:t>
          </a:r>
        </a:p>
      </dsp:txBody>
      <dsp:txXfrm>
        <a:off x="396205" y="3860608"/>
        <a:ext cx="2548025" cy="657643"/>
      </dsp:txXfrm>
    </dsp:sp>
    <dsp:sp modelId="{63D58367-CB50-4A97-8EEA-50CB655EFC61}">
      <dsp:nvSpPr>
        <dsp:cNvPr id="0" name=""/>
        <dsp:cNvSpPr/>
      </dsp:nvSpPr>
      <dsp:spPr>
        <a:xfrm>
          <a:off x="3220440" y="3860608"/>
          <a:ext cx="2286467" cy="657643"/>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Спинно-мозговые нервы 31 пара</a:t>
          </a:r>
        </a:p>
      </dsp:txBody>
      <dsp:txXfrm>
        <a:off x="3220440" y="3860608"/>
        <a:ext cx="2286467" cy="657643"/>
      </dsp:txXfrm>
    </dsp:sp>
    <dsp:sp modelId="{EDEA79A0-17D2-4B1A-B4A9-C90E1F3C9373}">
      <dsp:nvSpPr>
        <dsp:cNvPr id="0" name=""/>
        <dsp:cNvSpPr/>
      </dsp:nvSpPr>
      <dsp:spPr>
        <a:xfrm>
          <a:off x="3792057" y="4794462"/>
          <a:ext cx="1315286" cy="657643"/>
        </a:xfrm>
        <a:prstGeom prst="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ru-RU" sz="2400" kern="1200" dirty="0" smtClean="0"/>
        </a:p>
      </dsp:txBody>
      <dsp:txXfrm>
        <a:off x="3792057" y="4794462"/>
        <a:ext cx="1315286" cy="657643"/>
      </dsp:txXfrm>
    </dsp:sp>
    <dsp:sp modelId="{8F46F9C5-8827-4B63-A203-9AA84AA6C44F}">
      <dsp:nvSpPr>
        <dsp:cNvPr id="0" name=""/>
        <dsp:cNvSpPr/>
      </dsp:nvSpPr>
      <dsp:spPr>
        <a:xfrm>
          <a:off x="6714321" y="1059048"/>
          <a:ext cx="2800863" cy="657643"/>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t>Вегетативная</a:t>
          </a:r>
        </a:p>
      </dsp:txBody>
      <dsp:txXfrm>
        <a:off x="6714321" y="1059048"/>
        <a:ext cx="2800863" cy="657643"/>
      </dsp:txXfrm>
    </dsp:sp>
    <dsp:sp modelId="{D0306AE6-2D0D-446F-B8AB-C13098667DE3}">
      <dsp:nvSpPr>
        <dsp:cNvPr id="0" name=""/>
        <dsp:cNvSpPr/>
      </dsp:nvSpPr>
      <dsp:spPr>
        <a:xfrm>
          <a:off x="6714321" y="1992902"/>
          <a:ext cx="2800863" cy="657643"/>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latin typeface="Arial" panose="020B0604020202020204" pitchFamily="34" charset="0"/>
              <a:cs typeface="Arial" panose="020B0604020202020204" pitchFamily="34" charset="0"/>
            </a:rPr>
            <a:t>Нервные волокна прерываются узлами</a:t>
          </a:r>
        </a:p>
      </dsp:txBody>
      <dsp:txXfrm>
        <a:off x="6714321" y="1992902"/>
        <a:ext cx="2800863" cy="657643"/>
      </dsp:txXfrm>
    </dsp:sp>
    <dsp:sp modelId="{21E0EE0A-814F-4ACC-BABA-9B1A26C7F525}">
      <dsp:nvSpPr>
        <dsp:cNvPr id="0" name=""/>
        <dsp:cNvSpPr/>
      </dsp:nvSpPr>
      <dsp:spPr>
        <a:xfrm>
          <a:off x="6705647" y="2926755"/>
          <a:ext cx="2818211" cy="657643"/>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Скорость проведения импульса 1-3 м/с</a:t>
          </a:r>
        </a:p>
      </dsp:txBody>
      <dsp:txXfrm>
        <a:off x="6705647" y="2926755"/>
        <a:ext cx="2818211" cy="657643"/>
      </dsp:txXfrm>
    </dsp:sp>
    <dsp:sp modelId="{37726DD0-8BFD-4C91-84FC-094E82765339}">
      <dsp:nvSpPr>
        <dsp:cNvPr id="0" name=""/>
        <dsp:cNvSpPr/>
      </dsp:nvSpPr>
      <dsp:spPr>
        <a:xfrm>
          <a:off x="5783118" y="3860608"/>
          <a:ext cx="2172840" cy="657643"/>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Симпатические</a:t>
          </a:r>
          <a:br>
            <a:rPr lang="ru-RU" sz="1800" kern="1200" dirty="0" smtClean="0"/>
          </a:br>
          <a:r>
            <a:rPr lang="ru-RU" sz="1800" kern="1200" dirty="0" smtClean="0"/>
            <a:t>нервы</a:t>
          </a:r>
        </a:p>
      </dsp:txBody>
      <dsp:txXfrm>
        <a:off x="5783118" y="3860608"/>
        <a:ext cx="2172840" cy="657643"/>
      </dsp:txXfrm>
    </dsp:sp>
    <dsp:sp modelId="{D32127BF-3620-41C9-828B-9B9D236BD698}">
      <dsp:nvSpPr>
        <dsp:cNvPr id="0" name=""/>
        <dsp:cNvSpPr/>
      </dsp:nvSpPr>
      <dsp:spPr>
        <a:xfrm>
          <a:off x="8232168" y="3860608"/>
          <a:ext cx="2214219" cy="657643"/>
        </a:xfrm>
        <a:prstGeom prst="rect">
          <a:avLst/>
        </a:prstGeom>
        <a:solidFill>
          <a:schemeClr val="accent1">
            <a:lumMod val="5000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Парасимпатические нервы</a:t>
          </a:r>
        </a:p>
      </dsp:txBody>
      <dsp:txXfrm>
        <a:off x="8232168" y="3860608"/>
        <a:ext cx="2214219" cy="657643"/>
      </dsp:txXfrm>
    </dsp:sp>
    <dsp:sp modelId="{3DB4D0D2-F958-43B1-9161-52B41B72E9E8}">
      <dsp:nvSpPr>
        <dsp:cNvPr id="0" name=""/>
        <dsp:cNvSpPr/>
      </dsp:nvSpPr>
      <dsp:spPr>
        <a:xfrm>
          <a:off x="8785723" y="4794462"/>
          <a:ext cx="1315286" cy="657643"/>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ru-RU" sz="2400" kern="1200" dirty="0" smtClean="0"/>
        </a:p>
      </dsp:txBody>
      <dsp:txXfrm>
        <a:off x="8785723" y="4794462"/>
        <a:ext cx="1315286" cy="65764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9386D4-11CD-4207-B8B7-65A0993524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a:extLst>
              <a:ext uri="{FF2B5EF4-FFF2-40B4-BE49-F238E27FC236}">
                <a16:creationId xmlns="" xmlns:a16="http://schemas.microsoft.com/office/drawing/2014/main" id="{2D17B393-15EA-4CA9-A03B-DAC9ABB224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a:extLst>
              <a:ext uri="{FF2B5EF4-FFF2-40B4-BE49-F238E27FC236}">
                <a16:creationId xmlns="" xmlns:a16="http://schemas.microsoft.com/office/drawing/2014/main" id="{A44BE471-29E8-47B5-9174-BC9FC3B9BA72}"/>
              </a:ext>
            </a:extLst>
          </p:cNvPr>
          <p:cNvSpPr>
            <a:spLocks noGrp="1"/>
          </p:cNvSpPr>
          <p:nvPr>
            <p:ph type="dt" sz="half" idx="10"/>
          </p:nvPr>
        </p:nvSpPr>
        <p:spPr/>
        <p:txBody>
          <a:bodyPr/>
          <a:lstStyle/>
          <a:p>
            <a:fld id="{A40B724E-9833-4180-8CF1-B450497AEAEF}" type="datetimeFigureOut">
              <a:rPr lang="ru-RU" smtClean="0"/>
              <a:t>21.07.2019</a:t>
            </a:fld>
            <a:endParaRPr lang="ru-RU"/>
          </a:p>
        </p:txBody>
      </p:sp>
      <p:sp>
        <p:nvSpPr>
          <p:cNvPr id="5" name="Footer Placeholder 4">
            <a:extLst>
              <a:ext uri="{FF2B5EF4-FFF2-40B4-BE49-F238E27FC236}">
                <a16:creationId xmlns="" xmlns:a16="http://schemas.microsoft.com/office/drawing/2014/main" id="{2A896DB0-6FEC-4615-9E23-15288A97D739}"/>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 xmlns:a16="http://schemas.microsoft.com/office/drawing/2014/main" id="{67000DBC-CFB6-47CC-9187-66D919022A5C}"/>
              </a:ext>
            </a:extLst>
          </p:cNvPr>
          <p:cNvSpPr>
            <a:spLocks noGrp="1"/>
          </p:cNvSpPr>
          <p:nvPr>
            <p:ph type="sldNum" sz="quarter" idx="12"/>
          </p:nvPr>
        </p:nvSpPr>
        <p:spPr/>
        <p:txBody>
          <a:bodyPr/>
          <a:lstStyle/>
          <a:p>
            <a:fld id="{B6E442E7-79B4-423C-A174-3C36F13B9845}" type="slidenum">
              <a:rPr lang="ru-RU" smtClean="0"/>
              <a:t>‹#›</a:t>
            </a:fld>
            <a:endParaRPr lang="ru-RU"/>
          </a:p>
        </p:txBody>
      </p:sp>
    </p:spTree>
    <p:extLst>
      <p:ext uri="{BB962C8B-B14F-4D97-AF65-F5344CB8AC3E}">
        <p14:creationId xmlns:p14="http://schemas.microsoft.com/office/powerpoint/2010/main" val="1513588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803469D-7294-4891-B70F-670EF5D1F811}"/>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 xmlns:a16="http://schemas.microsoft.com/office/drawing/2014/main" id="{BBA583FB-8E95-4F23-8983-431BEA2F43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 xmlns:a16="http://schemas.microsoft.com/office/drawing/2014/main" id="{98FD81EE-A787-4B47-8D88-07F9535737BC}"/>
              </a:ext>
            </a:extLst>
          </p:cNvPr>
          <p:cNvSpPr>
            <a:spLocks noGrp="1"/>
          </p:cNvSpPr>
          <p:nvPr>
            <p:ph type="dt" sz="half" idx="10"/>
          </p:nvPr>
        </p:nvSpPr>
        <p:spPr/>
        <p:txBody>
          <a:bodyPr/>
          <a:lstStyle/>
          <a:p>
            <a:fld id="{A40B724E-9833-4180-8CF1-B450497AEAEF}" type="datetimeFigureOut">
              <a:rPr lang="ru-RU" smtClean="0"/>
              <a:t>21.07.2019</a:t>
            </a:fld>
            <a:endParaRPr lang="ru-RU"/>
          </a:p>
        </p:txBody>
      </p:sp>
      <p:sp>
        <p:nvSpPr>
          <p:cNvPr id="5" name="Footer Placeholder 4">
            <a:extLst>
              <a:ext uri="{FF2B5EF4-FFF2-40B4-BE49-F238E27FC236}">
                <a16:creationId xmlns="" xmlns:a16="http://schemas.microsoft.com/office/drawing/2014/main" id="{EF6AEF28-8C7C-42DB-B7F5-378D9ECB0606}"/>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 xmlns:a16="http://schemas.microsoft.com/office/drawing/2014/main" id="{0D28D166-ED99-4792-93C0-81C81F25EA1C}"/>
              </a:ext>
            </a:extLst>
          </p:cNvPr>
          <p:cNvSpPr>
            <a:spLocks noGrp="1"/>
          </p:cNvSpPr>
          <p:nvPr>
            <p:ph type="sldNum" sz="quarter" idx="12"/>
          </p:nvPr>
        </p:nvSpPr>
        <p:spPr/>
        <p:txBody>
          <a:bodyPr/>
          <a:lstStyle/>
          <a:p>
            <a:fld id="{B6E442E7-79B4-423C-A174-3C36F13B9845}" type="slidenum">
              <a:rPr lang="ru-RU" smtClean="0"/>
              <a:t>‹#›</a:t>
            </a:fld>
            <a:endParaRPr lang="ru-RU"/>
          </a:p>
        </p:txBody>
      </p:sp>
    </p:spTree>
    <p:extLst>
      <p:ext uri="{BB962C8B-B14F-4D97-AF65-F5344CB8AC3E}">
        <p14:creationId xmlns:p14="http://schemas.microsoft.com/office/powerpoint/2010/main" val="92735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28CA92-429F-4DCC-A2A4-3DE7913CE1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a:extLst>
              <a:ext uri="{FF2B5EF4-FFF2-40B4-BE49-F238E27FC236}">
                <a16:creationId xmlns="" xmlns:a16="http://schemas.microsoft.com/office/drawing/2014/main" id="{E7D2C5AF-3011-4A4D-AC53-6990340D38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9CD17734-9A74-43E8-86E9-0CEBA5CB6222}"/>
              </a:ext>
            </a:extLst>
          </p:cNvPr>
          <p:cNvSpPr>
            <a:spLocks noGrp="1"/>
          </p:cNvSpPr>
          <p:nvPr>
            <p:ph type="dt" sz="half" idx="10"/>
          </p:nvPr>
        </p:nvSpPr>
        <p:spPr/>
        <p:txBody>
          <a:bodyPr/>
          <a:lstStyle/>
          <a:p>
            <a:fld id="{A40B724E-9833-4180-8CF1-B450497AEAEF}" type="datetimeFigureOut">
              <a:rPr lang="ru-RU" smtClean="0"/>
              <a:t>21.07.2019</a:t>
            </a:fld>
            <a:endParaRPr lang="ru-RU"/>
          </a:p>
        </p:txBody>
      </p:sp>
      <p:sp>
        <p:nvSpPr>
          <p:cNvPr id="5" name="Footer Placeholder 4">
            <a:extLst>
              <a:ext uri="{FF2B5EF4-FFF2-40B4-BE49-F238E27FC236}">
                <a16:creationId xmlns="" xmlns:a16="http://schemas.microsoft.com/office/drawing/2014/main" id="{D5315AB1-B892-40D1-9B21-1529F0CCB82C}"/>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 xmlns:a16="http://schemas.microsoft.com/office/drawing/2014/main" id="{FD07275D-DF51-4C96-9D19-991A59AA657E}"/>
              </a:ext>
            </a:extLst>
          </p:cNvPr>
          <p:cNvSpPr>
            <a:spLocks noGrp="1"/>
          </p:cNvSpPr>
          <p:nvPr>
            <p:ph type="sldNum" sz="quarter" idx="12"/>
          </p:nvPr>
        </p:nvSpPr>
        <p:spPr/>
        <p:txBody>
          <a:bodyPr/>
          <a:lstStyle/>
          <a:p>
            <a:fld id="{B6E442E7-79B4-423C-A174-3C36F13B9845}" type="slidenum">
              <a:rPr lang="ru-RU" smtClean="0"/>
              <a:t>‹#›</a:t>
            </a:fld>
            <a:endParaRPr lang="ru-RU"/>
          </a:p>
        </p:txBody>
      </p:sp>
    </p:spTree>
    <p:extLst>
      <p:ext uri="{BB962C8B-B14F-4D97-AF65-F5344CB8AC3E}">
        <p14:creationId xmlns:p14="http://schemas.microsoft.com/office/powerpoint/2010/main" val="1861226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A4E262-D50C-49D4-B9C3-08B0D697101A}"/>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 xmlns:a16="http://schemas.microsoft.com/office/drawing/2014/main" id="{4859CC01-2102-4DF2-A744-EB40D376F7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a:extLst>
              <a:ext uri="{FF2B5EF4-FFF2-40B4-BE49-F238E27FC236}">
                <a16:creationId xmlns="" xmlns:a16="http://schemas.microsoft.com/office/drawing/2014/main" id="{BF7772A7-0C35-4066-AA53-92D4CDFADE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a:extLst>
              <a:ext uri="{FF2B5EF4-FFF2-40B4-BE49-F238E27FC236}">
                <a16:creationId xmlns="" xmlns:a16="http://schemas.microsoft.com/office/drawing/2014/main" id="{AC6E10A6-23D3-40AB-8F67-8168FA565457}"/>
              </a:ext>
            </a:extLst>
          </p:cNvPr>
          <p:cNvSpPr>
            <a:spLocks noGrp="1"/>
          </p:cNvSpPr>
          <p:nvPr>
            <p:ph type="dt" sz="half" idx="10"/>
          </p:nvPr>
        </p:nvSpPr>
        <p:spPr/>
        <p:txBody>
          <a:bodyPr/>
          <a:lstStyle/>
          <a:p>
            <a:fld id="{A40B724E-9833-4180-8CF1-B450497AEAEF}" type="datetimeFigureOut">
              <a:rPr lang="ru-RU" smtClean="0"/>
              <a:t>21.07.2019</a:t>
            </a:fld>
            <a:endParaRPr lang="ru-RU"/>
          </a:p>
        </p:txBody>
      </p:sp>
      <p:sp>
        <p:nvSpPr>
          <p:cNvPr id="6" name="Footer Placeholder 5">
            <a:extLst>
              <a:ext uri="{FF2B5EF4-FFF2-40B4-BE49-F238E27FC236}">
                <a16:creationId xmlns="" xmlns:a16="http://schemas.microsoft.com/office/drawing/2014/main" id="{838F3CE6-6FA5-4DAF-A477-21D5FE75DEDB}"/>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 xmlns:a16="http://schemas.microsoft.com/office/drawing/2014/main" id="{3B8F8D08-CE10-4935-B13A-2CA71427727D}"/>
              </a:ext>
            </a:extLst>
          </p:cNvPr>
          <p:cNvSpPr>
            <a:spLocks noGrp="1"/>
          </p:cNvSpPr>
          <p:nvPr>
            <p:ph type="sldNum" sz="quarter" idx="12"/>
          </p:nvPr>
        </p:nvSpPr>
        <p:spPr/>
        <p:txBody>
          <a:bodyPr/>
          <a:lstStyle/>
          <a:p>
            <a:fld id="{B6E442E7-79B4-423C-A174-3C36F13B9845}" type="slidenum">
              <a:rPr lang="ru-RU" smtClean="0"/>
              <a:t>‹#›</a:t>
            </a:fld>
            <a:endParaRPr lang="ru-RU"/>
          </a:p>
        </p:txBody>
      </p:sp>
    </p:spTree>
    <p:extLst>
      <p:ext uri="{BB962C8B-B14F-4D97-AF65-F5344CB8AC3E}">
        <p14:creationId xmlns:p14="http://schemas.microsoft.com/office/powerpoint/2010/main" val="3113645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4DB6E7-2C73-495C-BC7D-2E3193AAB653}"/>
              </a:ext>
            </a:extLst>
          </p:cNvPr>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a:extLst>
              <a:ext uri="{FF2B5EF4-FFF2-40B4-BE49-F238E27FC236}">
                <a16:creationId xmlns="" xmlns:a16="http://schemas.microsoft.com/office/drawing/2014/main" id="{30D11318-93D6-4784-B6D5-15AEACA693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602AFFFF-95B7-4DF1-AF7F-30118314C4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a:extLst>
              <a:ext uri="{FF2B5EF4-FFF2-40B4-BE49-F238E27FC236}">
                <a16:creationId xmlns="" xmlns:a16="http://schemas.microsoft.com/office/drawing/2014/main" id="{E23C00EC-DC79-4FC6-AEBE-10CC07607C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3282D638-ADD9-4F96-9972-E3D126D13A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a:extLst>
              <a:ext uri="{FF2B5EF4-FFF2-40B4-BE49-F238E27FC236}">
                <a16:creationId xmlns="" xmlns:a16="http://schemas.microsoft.com/office/drawing/2014/main" id="{133B6D2A-769C-4049-AF46-B6E5286F2064}"/>
              </a:ext>
            </a:extLst>
          </p:cNvPr>
          <p:cNvSpPr>
            <a:spLocks noGrp="1"/>
          </p:cNvSpPr>
          <p:nvPr>
            <p:ph type="dt" sz="half" idx="10"/>
          </p:nvPr>
        </p:nvSpPr>
        <p:spPr/>
        <p:txBody>
          <a:bodyPr/>
          <a:lstStyle/>
          <a:p>
            <a:fld id="{A40B724E-9833-4180-8CF1-B450497AEAEF}" type="datetimeFigureOut">
              <a:rPr lang="ru-RU" smtClean="0"/>
              <a:t>21.07.2019</a:t>
            </a:fld>
            <a:endParaRPr lang="ru-RU"/>
          </a:p>
        </p:txBody>
      </p:sp>
      <p:sp>
        <p:nvSpPr>
          <p:cNvPr id="8" name="Footer Placeholder 7">
            <a:extLst>
              <a:ext uri="{FF2B5EF4-FFF2-40B4-BE49-F238E27FC236}">
                <a16:creationId xmlns="" xmlns:a16="http://schemas.microsoft.com/office/drawing/2014/main" id="{31FBDD18-4D00-4B23-9F92-C97FC5DDF0BC}"/>
              </a:ext>
            </a:extLst>
          </p:cNvPr>
          <p:cNvSpPr>
            <a:spLocks noGrp="1"/>
          </p:cNvSpPr>
          <p:nvPr>
            <p:ph type="ftr" sz="quarter" idx="11"/>
          </p:nvPr>
        </p:nvSpPr>
        <p:spPr/>
        <p:txBody>
          <a:bodyPr/>
          <a:lstStyle/>
          <a:p>
            <a:endParaRPr lang="ru-RU"/>
          </a:p>
        </p:txBody>
      </p:sp>
      <p:sp>
        <p:nvSpPr>
          <p:cNvPr id="9" name="Slide Number Placeholder 8">
            <a:extLst>
              <a:ext uri="{FF2B5EF4-FFF2-40B4-BE49-F238E27FC236}">
                <a16:creationId xmlns="" xmlns:a16="http://schemas.microsoft.com/office/drawing/2014/main" id="{12F87042-5679-46B7-8FF3-D4BB67307DD6}"/>
              </a:ext>
            </a:extLst>
          </p:cNvPr>
          <p:cNvSpPr>
            <a:spLocks noGrp="1"/>
          </p:cNvSpPr>
          <p:nvPr>
            <p:ph type="sldNum" sz="quarter" idx="12"/>
          </p:nvPr>
        </p:nvSpPr>
        <p:spPr/>
        <p:txBody>
          <a:bodyPr/>
          <a:lstStyle/>
          <a:p>
            <a:fld id="{B6E442E7-79B4-423C-A174-3C36F13B9845}" type="slidenum">
              <a:rPr lang="ru-RU" smtClean="0"/>
              <a:t>‹#›</a:t>
            </a:fld>
            <a:endParaRPr lang="ru-RU"/>
          </a:p>
        </p:txBody>
      </p:sp>
    </p:spTree>
    <p:extLst>
      <p:ext uri="{BB962C8B-B14F-4D97-AF65-F5344CB8AC3E}">
        <p14:creationId xmlns:p14="http://schemas.microsoft.com/office/powerpoint/2010/main" val="2444896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E0DB73-6F57-4484-85A0-0EAA97FB7FF9}"/>
              </a:ext>
            </a:extLst>
          </p:cNvPr>
          <p:cNvSpPr>
            <a:spLocks noGrp="1"/>
          </p:cNvSpPr>
          <p:nvPr>
            <p:ph type="title"/>
          </p:nvPr>
        </p:nvSpPr>
        <p:spPr/>
        <p:txBody>
          <a:bodyPr/>
          <a:lstStyle/>
          <a:p>
            <a:r>
              <a:rPr lang="en-US"/>
              <a:t>Click to edit Master title style</a:t>
            </a:r>
            <a:endParaRPr lang="ru-RU"/>
          </a:p>
        </p:txBody>
      </p:sp>
      <p:sp>
        <p:nvSpPr>
          <p:cNvPr id="3" name="Date Placeholder 2">
            <a:extLst>
              <a:ext uri="{FF2B5EF4-FFF2-40B4-BE49-F238E27FC236}">
                <a16:creationId xmlns="" xmlns:a16="http://schemas.microsoft.com/office/drawing/2014/main" id="{89C52DD7-4D47-4226-A8AF-8BB505C8D95C}"/>
              </a:ext>
            </a:extLst>
          </p:cNvPr>
          <p:cNvSpPr>
            <a:spLocks noGrp="1"/>
          </p:cNvSpPr>
          <p:nvPr>
            <p:ph type="dt" sz="half" idx="10"/>
          </p:nvPr>
        </p:nvSpPr>
        <p:spPr/>
        <p:txBody>
          <a:bodyPr/>
          <a:lstStyle/>
          <a:p>
            <a:fld id="{A40B724E-9833-4180-8CF1-B450497AEAEF}" type="datetimeFigureOut">
              <a:rPr lang="ru-RU" smtClean="0"/>
              <a:t>21.07.2019</a:t>
            </a:fld>
            <a:endParaRPr lang="ru-RU"/>
          </a:p>
        </p:txBody>
      </p:sp>
      <p:sp>
        <p:nvSpPr>
          <p:cNvPr id="4" name="Footer Placeholder 3">
            <a:extLst>
              <a:ext uri="{FF2B5EF4-FFF2-40B4-BE49-F238E27FC236}">
                <a16:creationId xmlns="" xmlns:a16="http://schemas.microsoft.com/office/drawing/2014/main" id="{4532A272-C5E3-4DB0-A2C5-C999A262A087}"/>
              </a:ext>
            </a:extLst>
          </p:cNvPr>
          <p:cNvSpPr>
            <a:spLocks noGrp="1"/>
          </p:cNvSpPr>
          <p:nvPr>
            <p:ph type="ftr" sz="quarter" idx="11"/>
          </p:nvPr>
        </p:nvSpPr>
        <p:spPr/>
        <p:txBody>
          <a:bodyPr/>
          <a:lstStyle/>
          <a:p>
            <a:endParaRPr lang="ru-RU"/>
          </a:p>
        </p:txBody>
      </p:sp>
      <p:sp>
        <p:nvSpPr>
          <p:cNvPr id="5" name="Slide Number Placeholder 4">
            <a:extLst>
              <a:ext uri="{FF2B5EF4-FFF2-40B4-BE49-F238E27FC236}">
                <a16:creationId xmlns="" xmlns:a16="http://schemas.microsoft.com/office/drawing/2014/main" id="{16F829FD-6E5E-4E12-A3FB-3D7BFB75ED85}"/>
              </a:ext>
            </a:extLst>
          </p:cNvPr>
          <p:cNvSpPr>
            <a:spLocks noGrp="1"/>
          </p:cNvSpPr>
          <p:nvPr>
            <p:ph type="sldNum" sz="quarter" idx="12"/>
          </p:nvPr>
        </p:nvSpPr>
        <p:spPr/>
        <p:txBody>
          <a:bodyPr/>
          <a:lstStyle/>
          <a:p>
            <a:fld id="{B6E442E7-79B4-423C-A174-3C36F13B9845}" type="slidenum">
              <a:rPr lang="ru-RU" smtClean="0"/>
              <a:t>‹#›</a:t>
            </a:fld>
            <a:endParaRPr lang="ru-RU"/>
          </a:p>
        </p:txBody>
      </p:sp>
    </p:spTree>
    <p:extLst>
      <p:ext uri="{BB962C8B-B14F-4D97-AF65-F5344CB8AC3E}">
        <p14:creationId xmlns:p14="http://schemas.microsoft.com/office/powerpoint/2010/main" val="3617767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52D497AB-0548-4996-9C85-AA0EF36C5A66}"/>
              </a:ext>
            </a:extLst>
          </p:cNvPr>
          <p:cNvSpPr>
            <a:spLocks noGrp="1"/>
          </p:cNvSpPr>
          <p:nvPr>
            <p:ph type="dt" sz="half" idx="10"/>
          </p:nvPr>
        </p:nvSpPr>
        <p:spPr/>
        <p:txBody>
          <a:bodyPr/>
          <a:lstStyle/>
          <a:p>
            <a:fld id="{A40B724E-9833-4180-8CF1-B450497AEAEF}" type="datetimeFigureOut">
              <a:rPr lang="ru-RU" smtClean="0"/>
              <a:t>21.07.2019</a:t>
            </a:fld>
            <a:endParaRPr lang="ru-RU"/>
          </a:p>
        </p:txBody>
      </p:sp>
      <p:sp>
        <p:nvSpPr>
          <p:cNvPr id="3" name="Footer Placeholder 2">
            <a:extLst>
              <a:ext uri="{FF2B5EF4-FFF2-40B4-BE49-F238E27FC236}">
                <a16:creationId xmlns="" xmlns:a16="http://schemas.microsoft.com/office/drawing/2014/main" id="{A0EBE3EC-7FBC-4F2D-B9BF-7D57506DA159}"/>
              </a:ext>
            </a:extLst>
          </p:cNvPr>
          <p:cNvSpPr>
            <a:spLocks noGrp="1"/>
          </p:cNvSpPr>
          <p:nvPr>
            <p:ph type="ftr" sz="quarter" idx="11"/>
          </p:nvPr>
        </p:nvSpPr>
        <p:spPr/>
        <p:txBody>
          <a:bodyPr/>
          <a:lstStyle/>
          <a:p>
            <a:endParaRPr lang="ru-RU"/>
          </a:p>
        </p:txBody>
      </p:sp>
      <p:sp>
        <p:nvSpPr>
          <p:cNvPr id="4" name="Slide Number Placeholder 3">
            <a:extLst>
              <a:ext uri="{FF2B5EF4-FFF2-40B4-BE49-F238E27FC236}">
                <a16:creationId xmlns="" xmlns:a16="http://schemas.microsoft.com/office/drawing/2014/main" id="{EB00706C-CF20-4C20-981B-912A90087BB5}"/>
              </a:ext>
            </a:extLst>
          </p:cNvPr>
          <p:cNvSpPr>
            <a:spLocks noGrp="1"/>
          </p:cNvSpPr>
          <p:nvPr>
            <p:ph type="sldNum" sz="quarter" idx="12"/>
          </p:nvPr>
        </p:nvSpPr>
        <p:spPr/>
        <p:txBody>
          <a:bodyPr/>
          <a:lstStyle/>
          <a:p>
            <a:fld id="{B6E442E7-79B4-423C-A174-3C36F13B9845}" type="slidenum">
              <a:rPr lang="ru-RU" smtClean="0"/>
              <a:t>‹#›</a:t>
            </a:fld>
            <a:endParaRPr lang="ru-RU"/>
          </a:p>
        </p:txBody>
      </p:sp>
    </p:spTree>
    <p:extLst>
      <p:ext uri="{BB962C8B-B14F-4D97-AF65-F5344CB8AC3E}">
        <p14:creationId xmlns:p14="http://schemas.microsoft.com/office/powerpoint/2010/main" val="3648135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A6F847-4279-4AF5-9D77-3352C7FF63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a:extLst>
              <a:ext uri="{FF2B5EF4-FFF2-40B4-BE49-F238E27FC236}">
                <a16:creationId xmlns="" xmlns:a16="http://schemas.microsoft.com/office/drawing/2014/main" id="{A1CEA36F-E5D4-4B7E-BF7E-D8340EE352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a:extLst>
              <a:ext uri="{FF2B5EF4-FFF2-40B4-BE49-F238E27FC236}">
                <a16:creationId xmlns="" xmlns:a16="http://schemas.microsoft.com/office/drawing/2014/main" id="{EC822694-FA1D-4544-AB1C-2CFBA5F596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208F0C5B-2101-47F0-BEE5-A6C7549F8385}"/>
              </a:ext>
            </a:extLst>
          </p:cNvPr>
          <p:cNvSpPr>
            <a:spLocks noGrp="1"/>
          </p:cNvSpPr>
          <p:nvPr>
            <p:ph type="dt" sz="half" idx="10"/>
          </p:nvPr>
        </p:nvSpPr>
        <p:spPr/>
        <p:txBody>
          <a:bodyPr/>
          <a:lstStyle/>
          <a:p>
            <a:fld id="{A40B724E-9833-4180-8CF1-B450497AEAEF}" type="datetimeFigureOut">
              <a:rPr lang="ru-RU" smtClean="0"/>
              <a:t>21.07.2019</a:t>
            </a:fld>
            <a:endParaRPr lang="ru-RU"/>
          </a:p>
        </p:txBody>
      </p:sp>
      <p:sp>
        <p:nvSpPr>
          <p:cNvPr id="6" name="Footer Placeholder 5">
            <a:extLst>
              <a:ext uri="{FF2B5EF4-FFF2-40B4-BE49-F238E27FC236}">
                <a16:creationId xmlns="" xmlns:a16="http://schemas.microsoft.com/office/drawing/2014/main" id="{DFA62A5C-CABD-486C-B049-471CB4DEB091}"/>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 xmlns:a16="http://schemas.microsoft.com/office/drawing/2014/main" id="{11F7646B-D59F-43C2-AD05-567CD892173E}"/>
              </a:ext>
            </a:extLst>
          </p:cNvPr>
          <p:cNvSpPr>
            <a:spLocks noGrp="1"/>
          </p:cNvSpPr>
          <p:nvPr>
            <p:ph type="sldNum" sz="quarter" idx="12"/>
          </p:nvPr>
        </p:nvSpPr>
        <p:spPr/>
        <p:txBody>
          <a:bodyPr/>
          <a:lstStyle/>
          <a:p>
            <a:fld id="{B6E442E7-79B4-423C-A174-3C36F13B9845}" type="slidenum">
              <a:rPr lang="ru-RU" smtClean="0"/>
              <a:t>‹#›</a:t>
            </a:fld>
            <a:endParaRPr lang="ru-RU"/>
          </a:p>
        </p:txBody>
      </p:sp>
    </p:spTree>
    <p:extLst>
      <p:ext uri="{BB962C8B-B14F-4D97-AF65-F5344CB8AC3E}">
        <p14:creationId xmlns:p14="http://schemas.microsoft.com/office/powerpoint/2010/main" val="908554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374D3-2ED3-4D5F-8E1A-D12833FC2A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a:extLst>
              <a:ext uri="{FF2B5EF4-FFF2-40B4-BE49-F238E27FC236}">
                <a16:creationId xmlns="" xmlns:a16="http://schemas.microsoft.com/office/drawing/2014/main" id="{0329C3EB-48D4-412C-B048-1BF9C181CC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a:extLst>
              <a:ext uri="{FF2B5EF4-FFF2-40B4-BE49-F238E27FC236}">
                <a16:creationId xmlns="" xmlns:a16="http://schemas.microsoft.com/office/drawing/2014/main" id="{CEEF0EE4-269E-4715-9E9A-DC056334E8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CBD49564-14BC-4A2D-9455-A731109B29EB}"/>
              </a:ext>
            </a:extLst>
          </p:cNvPr>
          <p:cNvSpPr>
            <a:spLocks noGrp="1"/>
          </p:cNvSpPr>
          <p:nvPr>
            <p:ph type="dt" sz="half" idx="10"/>
          </p:nvPr>
        </p:nvSpPr>
        <p:spPr/>
        <p:txBody>
          <a:bodyPr/>
          <a:lstStyle/>
          <a:p>
            <a:fld id="{A40B724E-9833-4180-8CF1-B450497AEAEF}" type="datetimeFigureOut">
              <a:rPr lang="ru-RU" smtClean="0"/>
              <a:t>21.07.2019</a:t>
            </a:fld>
            <a:endParaRPr lang="ru-RU"/>
          </a:p>
        </p:txBody>
      </p:sp>
      <p:sp>
        <p:nvSpPr>
          <p:cNvPr id="6" name="Footer Placeholder 5">
            <a:extLst>
              <a:ext uri="{FF2B5EF4-FFF2-40B4-BE49-F238E27FC236}">
                <a16:creationId xmlns="" xmlns:a16="http://schemas.microsoft.com/office/drawing/2014/main" id="{E928E6B0-E2D5-47BA-8DFB-DB8B1D2E726F}"/>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 xmlns:a16="http://schemas.microsoft.com/office/drawing/2014/main" id="{DDB370F0-9B88-4E27-838E-DDACF65C8F54}"/>
              </a:ext>
            </a:extLst>
          </p:cNvPr>
          <p:cNvSpPr>
            <a:spLocks noGrp="1"/>
          </p:cNvSpPr>
          <p:nvPr>
            <p:ph type="sldNum" sz="quarter" idx="12"/>
          </p:nvPr>
        </p:nvSpPr>
        <p:spPr/>
        <p:txBody>
          <a:bodyPr/>
          <a:lstStyle/>
          <a:p>
            <a:fld id="{B6E442E7-79B4-423C-A174-3C36F13B9845}" type="slidenum">
              <a:rPr lang="ru-RU" smtClean="0"/>
              <a:t>‹#›</a:t>
            </a:fld>
            <a:endParaRPr lang="ru-RU"/>
          </a:p>
        </p:txBody>
      </p:sp>
    </p:spTree>
    <p:extLst>
      <p:ext uri="{BB962C8B-B14F-4D97-AF65-F5344CB8AC3E}">
        <p14:creationId xmlns:p14="http://schemas.microsoft.com/office/powerpoint/2010/main" val="254570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B8AC68-501D-4743-835A-970BF6C2AE65}"/>
              </a:ext>
            </a:extLst>
          </p:cNvPr>
          <p:cNvSpPr>
            <a:spLocks noGrp="1"/>
          </p:cNvSpPr>
          <p:nvPr>
            <p:ph type="title"/>
          </p:nvPr>
        </p:nvSpPr>
        <p:spPr/>
        <p:txBody>
          <a:bodyPr/>
          <a:lstStyle/>
          <a:p>
            <a:r>
              <a:rPr lang="en-US"/>
              <a:t>Click to edit Master title style</a:t>
            </a:r>
            <a:endParaRPr lang="ru-RU"/>
          </a:p>
        </p:txBody>
      </p:sp>
      <p:sp>
        <p:nvSpPr>
          <p:cNvPr id="3" name="Vertical Text Placeholder 2">
            <a:extLst>
              <a:ext uri="{FF2B5EF4-FFF2-40B4-BE49-F238E27FC236}">
                <a16:creationId xmlns="" xmlns:a16="http://schemas.microsoft.com/office/drawing/2014/main" id="{408413AD-43BD-461C-93E7-16A5D0C27B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 xmlns:a16="http://schemas.microsoft.com/office/drawing/2014/main" id="{53142116-2BE7-4838-A934-8E1BD3477C4F}"/>
              </a:ext>
            </a:extLst>
          </p:cNvPr>
          <p:cNvSpPr>
            <a:spLocks noGrp="1"/>
          </p:cNvSpPr>
          <p:nvPr>
            <p:ph type="dt" sz="half" idx="10"/>
          </p:nvPr>
        </p:nvSpPr>
        <p:spPr/>
        <p:txBody>
          <a:bodyPr/>
          <a:lstStyle/>
          <a:p>
            <a:fld id="{A40B724E-9833-4180-8CF1-B450497AEAEF}" type="datetimeFigureOut">
              <a:rPr lang="ru-RU" smtClean="0"/>
              <a:t>21.07.2019</a:t>
            </a:fld>
            <a:endParaRPr lang="ru-RU"/>
          </a:p>
        </p:txBody>
      </p:sp>
      <p:sp>
        <p:nvSpPr>
          <p:cNvPr id="5" name="Footer Placeholder 4">
            <a:extLst>
              <a:ext uri="{FF2B5EF4-FFF2-40B4-BE49-F238E27FC236}">
                <a16:creationId xmlns="" xmlns:a16="http://schemas.microsoft.com/office/drawing/2014/main" id="{148E2838-038E-4ADA-9AE9-0C961353FB2A}"/>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 xmlns:a16="http://schemas.microsoft.com/office/drawing/2014/main" id="{B4619909-242E-487B-9661-79F45F520CF3}"/>
              </a:ext>
            </a:extLst>
          </p:cNvPr>
          <p:cNvSpPr>
            <a:spLocks noGrp="1"/>
          </p:cNvSpPr>
          <p:nvPr>
            <p:ph type="sldNum" sz="quarter" idx="12"/>
          </p:nvPr>
        </p:nvSpPr>
        <p:spPr/>
        <p:txBody>
          <a:bodyPr/>
          <a:lstStyle/>
          <a:p>
            <a:fld id="{B6E442E7-79B4-423C-A174-3C36F13B9845}" type="slidenum">
              <a:rPr lang="ru-RU" smtClean="0"/>
              <a:t>‹#›</a:t>
            </a:fld>
            <a:endParaRPr lang="ru-RU"/>
          </a:p>
        </p:txBody>
      </p:sp>
    </p:spTree>
    <p:extLst>
      <p:ext uri="{BB962C8B-B14F-4D97-AF65-F5344CB8AC3E}">
        <p14:creationId xmlns:p14="http://schemas.microsoft.com/office/powerpoint/2010/main" val="4024364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03A88B65-0637-43FD-BE31-E170D6E27A2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a:extLst>
              <a:ext uri="{FF2B5EF4-FFF2-40B4-BE49-F238E27FC236}">
                <a16:creationId xmlns="" xmlns:a16="http://schemas.microsoft.com/office/drawing/2014/main" id="{C62347EE-721E-46B4-BFAD-87BEEFBA77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 xmlns:a16="http://schemas.microsoft.com/office/drawing/2014/main" id="{A2E573CA-235A-42F0-A699-2CA8E8C47957}"/>
              </a:ext>
            </a:extLst>
          </p:cNvPr>
          <p:cNvSpPr>
            <a:spLocks noGrp="1"/>
          </p:cNvSpPr>
          <p:nvPr>
            <p:ph type="dt" sz="half" idx="10"/>
          </p:nvPr>
        </p:nvSpPr>
        <p:spPr/>
        <p:txBody>
          <a:bodyPr/>
          <a:lstStyle/>
          <a:p>
            <a:fld id="{A40B724E-9833-4180-8CF1-B450497AEAEF}" type="datetimeFigureOut">
              <a:rPr lang="ru-RU" smtClean="0"/>
              <a:t>21.07.2019</a:t>
            </a:fld>
            <a:endParaRPr lang="ru-RU"/>
          </a:p>
        </p:txBody>
      </p:sp>
      <p:sp>
        <p:nvSpPr>
          <p:cNvPr id="5" name="Footer Placeholder 4">
            <a:extLst>
              <a:ext uri="{FF2B5EF4-FFF2-40B4-BE49-F238E27FC236}">
                <a16:creationId xmlns="" xmlns:a16="http://schemas.microsoft.com/office/drawing/2014/main" id="{14B2043F-3D8A-4262-A1E8-F1F1C156CDC9}"/>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 xmlns:a16="http://schemas.microsoft.com/office/drawing/2014/main" id="{23280A2B-16F4-4D2E-83CE-A273A00D34FB}"/>
              </a:ext>
            </a:extLst>
          </p:cNvPr>
          <p:cNvSpPr>
            <a:spLocks noGrp="1"/>
          </p:cNvSpPr>
          <p:nvPr>
            <p:ph type="sldNum" sz="quarter" idx="12"/>
          </p:nvPr>
        </p:nvSpPr>
        <p:spPr/>
        <p:txBody>
          <a:bodyPr/>
          <a:lstStyle/>
          <a:p>
            <a:fld id="{B6E442E7-79B4-423C-A174-3C36F13B9845}" type="slidenum">
              <a:rPr lang="ru-RU" smtClean="0"/>
              <a:t>‹#›</a:t>
            </a:fld>
            <a:endParaRPr lang="ru-RU"/>
          </a:p>
        </p:txBody>
      </p:sp>
    </p:spTree>
    <p:extLst>
      <p:ext uri="{BB962C8B-B14F-4D97-AF65-F5344CB8AC3E}">
        <p14:creationId xmlns:p14="http://schemas.microsoft.com/office/powerpoint/2010/main" val="4270740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E7F3B8BF-C026-43DE-8DA9-1B82B051A6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ru-RU" dirty="0"/>
          </a:p>
        </p:txBody>
      </p:sp>
      <p:sp>
        <p:nvSpPr>
          <p:cNvPr id="3" name="Text Placeholder 2">
            <a:extLst>
              <a:ext uri="{FF2B5EF4-FFF2-40B4-BE49-F238E27FC236}">
                <a16:creationId xmlns="" xmlns:a16="http://schemas.microsoft.com/office/drawing/2014/main" id="{701E77D3-6551-40C6-A616-F7617E86D4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
        <p:nvSpPr>
          <p:cNvPr id="4" name="Date Placeholder 3">
            <a:extLst>
              <a:ext uri="{FF2B5EF4-FFF2-40B4-BE49-F238E27FC236}">
                <a16:creationId xmlns="" xmlns:a16="http://schemas.microsoft.com/office/drawing/2014/main" id="{47A580C3-6851-44EA-988D-19BBB5D1AC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A40B724E-9833-4180-8CF1-B450497AEAEF}" type="datetimeFigureOut">
              <a:rPr lang="ru-RU" smtClean="0"/>
              <a:pPr/>
              <a:t>21.07.2019</a:t>
            </a:fld>
            <a:endParaRPr lang="ru-RU" dirty="0"/>
          </a:p>
        </p:txBody>
      </p:sp>
      <p:sp>
        <p:nvSpPr>
          <p:cNvPr id="5" name="Footer Placeholder 4">
            <a:extLst>
              <a:ext uri="{FF2B5EF4-FFF2-40B4-BE49-F238E27FC236}">
                <a16:creationId xmlns="" xmlns:a16="http://schemas.microsoft.com/office/drawing/2014/main" id="{C99E072E-4450-42F8-B9AF-1DF8B9824E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ru-RU" dirty="0"/>
          </a:p>
        </p:txBody>
      </p:sp>
      <p:sp>
        <p:nvSpPr>
          <p:cNvPr id="6" name="Slide Number Placeholder 5">
            <a:extLst>
              <a:ext uri="{FF2B5EF4-FFF2-40B4-BE49-F238E27FC236}">
                <a16:creationId xmlns="" xmlns:a16="http://schemas.microsoft.com/office/drawing/2014/main" id="{DA7E00E5-3459-4FC0-9A3D-DF6F896F94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B6E442E7-79B4-423C-A174-3C36F13B9845}" type="slidenum">
              <a:rPr lang="ru-RU" smtClean="0"/>
              <a:pPr/>
              <a:t>‹#›</a:t>
            </a:fld>
            <a:endParaRPr lang="ru-RU" dirty="0"/>
          </a:p>
        </p:txBody>
      </p:sp>
    </p:spTree>
    <p:extLst>
      <p:ext uri="{BB962C8B-B14F-4D97-AF65-F5344CB8AC3E}">
        <p14:creationId xmlns:p14="http://schemas.microsoft.com/office/powerpoint/2010/main" val="1801360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CDFCDC-CB97-454E-9EAF-0239C59D629C}"/>
              </a:ext>
            </a:extLst>
          </p:cNvPr>
          <p:cNvSpPr>
            <a:spLocks noGrp="1"/>
          </p:cNvSpPr>
          <p:nvPr>
            <p:ph type="ctrTitle"/>
          </p:nvPr>
        </p:nvSpPr>
        <p:spPr>
          <a:xfrm>
            <a:off x="674237" y="914400"/>
            <a:ext cx="3657600" cy="2887579"/>
          </a:xfrm>
        </p:spPr>
        <p:txBody>
          <a:bodyPr>
            <a:normAutofit/>
          </a:bodyPr>
          <a:lstStyle/>
          <a:p>
            <a:r>
              <a:rPr lang="ru-RU" sz="2600" dirty="0">
                <a:solidFill>
                  <a:srgbClr val="FFFFFF"/>
                </a:solidFill>
              </a:rPr>
              <a:t>Вебинар 5</a:t>
            </a:r>
            <a:br>
              <a:rPr lang="ru-RU" sz="2600" dirty="0">
                <a:solidFill>
                  <a:srgbClr val="FFFFFF"/>
                </a:solidFill>
              </a:rPr>
            </a:br>
            <a:r>
              <a:rPr lang="ru-RU" sz="2600" dirty="0">
                <a:solidFill>
                  <a:srgbClr val="FFFFFF"/>
                </a:solidFill>
              </a:rPr>
              <a:t/>
            </a:r>
            <a:br>
              <a:rPr lang="ru-RU" sz="2600" dirty="0">
                <a:solidFill>
                  <a:srgbClr val="FFFFFF"/>
                </a:solidFill>
              </a:rPr>
            </a:br>
            <a:r>
              <a:rPr lang="ru-RU" sz="2600" dirty="0">
                <a:solidFill>
                  <a:srgbClr val="FFFFFF"/>
                </a:solidFill>
              </a:rPr>
              <a:t>«Анатомия, физиология и биомеханика скелетной мышечной системы»</a:t>
            </a:r>
          </a:p>
        </p:txBody>
      </p:sp>
      <p:pic>
        <p:nvPicPr>
          <p:cNvPr id="5" name="Picture 4">
            <a:extLst>
              <a:ext uri="{FF2B5EF4-FFF2-40B4-BE49-F238E27FC236}">
                <a16:creationId xmlns="" xmlns:a16="http://schemas.microsoft.com/office/drawing/2014/main" id="{71A9195F-D3AA-4BAC-B6B4-F8B8F9D0EE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6764" y="8599"/>
            <a:ext cx="8378473" cy="6849402"/>
          </a:xfrm>
          <a:prstGeom prst="rect">
            <a:avLst/>
          </a:prstGeom>
        </p:spPr>
      </p:pic>
      <p:sp>
        <p:nvSpPr>
          <p:cNvPr id="6" name="Прямоугольник 5"/>
          <p:cNvSpPr/>
          <p:nvPr/>
        </p:nvSpPr>
        <p:spPr>
          <a:xfrm>
            <a:off x="1754820" y="3266985"/>
            <a:ext cx="8682361" cy="1784412"/>
          </a:xfrm>
          <a:prstGeom prst="rect">
            <a:avLst/>
          </a:prstGeom>
          <a:solidFill>
            <a:schemeClr val="accent1">
              <a:lumMod val="50000"/>
              <a:alpha val="8078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7" name="Прямоугольник 6"/>
          <p:cNvSpPr/>
          <p:nvPr/>
        </p:nvSpPr>
        <p:spPr>
          <a:xfrm>
            <a:off x="0" y="1571523"/>
            <a:ext cx="12192000" cy="1056443"/>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8" name="Title 1">
            <a:extLst>
              <a:ext uri="{FF2B5EF4-FFF2-40B4-BE49-F238E27FC236}">
                <a16:creationId xmlns:a16="http://schemas.microsoft.com/office/drawing/2014/main" xmlns="" id="{7B93C120-6FAF-4287-B99F-5BA67B4A3E27}"/>
              </a:ext>
            </a:extLst>
          </p:cNvPr>
          <p:cNvSpPr txBox="1">
            <a:spLocks/>
          </p:cNvSpPr>
          <p:nvPr/>
        </p:nvSpPr>
        <p:spPr>
          <a:xfrm>
            <a:off x="825772" y="146595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6000" dirty="0" smtClean="0">
                <a:solidFill>
                  <a:schemeClr val="bg1"/>
                </a:solidFill>
                <a:effectLst>
                  <a:outerShdw blurRad="38100" dist="38100" dir="2700000" algn="tl">
                    <a:srgbClr val="000000">
                      <a:alpha val="43137"/>
                    </a:srgbClr>
                  </a:outerShdw>
                </a:effectLst>
                <a:latin typeface="Arial" panose="020B0604020202020204" pitchFamily="34" charset="0"/>
              </a:rPr>
              <a:t>ВЕБИНАР 5</a:t>
            </a:r>
            <a:endParaRPr lang="ru-RU" sz="6000" dirty="0">
              <a:solidFill>
                <a:schemeClr val="bg1"/>
              </a:solidFill>
              <a:effectLst>
                <a:outerShdw blurRad="38100" dist="38100" dir="2700000" algn="tl">
                  <a:srgbClr val="000000">
                    <a:alpha val="43137"/>
                  </a:srgbClr>
                </a:outerShdw>
              </a:effectLst>
              <a:latin typeface="Arial" panose="020B0604020202020204" pitchFamily="34" charset="0"/>
            </a:endParaRPr>
          </a:p>
        </p:txBody>
      </p:sp>
      <p:sp>
        <p:nvSpPr>
          <p:cNvPr id="9" name="Content Placeholder 2">
            <a:extLst>
              <a:ext uri="{FF2B5EF4-FFF2-40B4-BE49-F238E27FC236}">
                <a16:creationId xmlns:a16="http://schemas.microsoft.com/office/drawing/2014/main" xmlns="" id="{DCCA97CE-698D-4FF3-8AFF-B5800EB313D9}"/>
              </a:ext>
            </a:extLst>
          </p:cNvPr>
          <p:cNvSpPr txBox="1">
            <a:spLocks/>
          </p:cNvSpPr>
          <p:nvPr/>
        </p:nvSpPr>
        <p:spPr>
          <a:xfrm>
            <a:off x="825772" y="3266985"/>
            <a:ext cx="10515600" cy="178441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dirty="0" smtClean="0">
                <a:solidFill>
                  <a:schemeClr val="bg1"/>
                </a:solidFill>
                <a:effectLst>
                  <a:outerShdw blurRad="38100" dist="38100" dir="2700000" algn="tl">
                    <a:srgbClr val="000000">
                      <a:alpha val="43137"/>
                    </a:srgbClr>
                  </a:outerShdw>
                </a:effectLst>
                <a:latin typeface="Arial" panose="020B0604020202020204" pitchFamily="34" charset="0"/>
              </a:rPr>
              <a:t>АНАТОМИЯ, ФИЗИОЛОГИЯ</a:t>
            </a:r>
          </a:p>
          <a:p>
            <a:pPr marL="0" indent="0" algn="ctr">
              <a:buNone/>
            </a:pPr>
            <a:r>
              <a:rPr lang="ru-RU" dirty="0" smtClean="0">
                <a:solidFill>
                  <a:schemeClr val="bg1"/>
                </a:solidFill>
                <a:effectLst>
                  <a:outerShdw blurRad="38100" dist="38100" dir="2700000" algn="tl">
                    <a:srgbClr val="000000">
                      <a:alpha val="43137"/>
                    </a:srgbClr>
                  </a:outerShdw>
                </a:effectLst>
                <a:latin typeface="Arial" panose="020B0604020202020204" pitchFamily="34" charset="0"/>
              </a:rPr>
              <a:t>И БИОМЕХАНИКА СКЕЛЕТНОЙ</a:t>
            </a:r>
          </a:p>
          <a:p>
            <a:pPr marL="0" indent="0" algn="ctr">
              <a:buNone/>
            </a:pPr>
            <a:r>
              <a:rPr lang="ru-RU" dirty="0" smtClean="0">
                <a:solidFill>
                  <a:schemeClr val="bg1"/>
                </a:solidFill>
                <a:effectLst>
                  <a:outerShdw blurRad="38100" dist="38100" dir="2700000" algn="tl">
                    <a:srgbClr val="000000">
                      <a:alpha val="43137"/>
                    </a:srgbClr>
                  </a:outerShdw>
                </a:effectLst>
                <a:latin typeface="Arial" panose="020B0604020202020204" pitchFamily="34" charset="0"/>
              </a:rPr>
              <a:t>МЫШЕЧНОЙ СИСТЕМЫ</a:t>
            </a:r>
            <a:endParaRPr lang="ru-RU" dirty="0">
              <a:solidFill>
                <a:schemeClr val="bg1"/>
              </a:solidFill>
              <a:effectLst>
                <a:outerShdw blurRad="38100" dist="38100" dir="2700000" algn="tl">
                  <a:srgbClr val="000000">
                    <a:alpha val="43137"/>
                  </a:srgbClr>
                </a:outerShdw>
              </a:effectLst>
              <a:latin typeface="Arial" panose="020B0604020202020204" pitchFamily="34" charset="0"/>
            </a:endParaRPr>
          </a:p>
        </p:txBody>
      </p:sp>
    </p:spTree>
    <p:extLst>
      <p:ext uri="{BB962C8B-B14F-4D97-AF65-F5344CB8AC3E}">
        <p14:creationId xmlns:p14="http://schemas.microsoft.com/office/powerpoint/2010/main" val="2165306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B2D3828A-02AB-457A-88BF-5C020EC289A7}"/>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0" b="100000" l="0" r="100000">
                        <a14:foregroundMark x1="89375" y1="69588" x2="89375" y2="69588"/>
                        <a14:foregroundMark x1="88594" y1="57216" x2="88594" y2="57216"/>
                        <a14:foregroundMark x1="85781" y1="56701" x2="85781" y2="56701"/>
                        <a14:foregroundMark x1="84219" y1="56443" x2="84219" y2="56443"/>
                        <a14:foregroundMark x1="83281" y1="55412" x2="83281" y2="55412"/>
                        <a14:foregroundMark x1="82500" y1="55928" x2="82500" y2="55928"/>
                        <a14:foregroundMark x1="89688" y1="91237" x2="89688" y2="91237"/>
                        <a14:foregroundMark x1="78906" y1="77320" x2="78906" y2="77320"/>
                        <a14:foregroundMark x1="82813" y1="73969" x2="82813" y2="73969"/>
                        <a14:foregroundMark x1="80313" y1="76289" x2="80313" y2="76289"/>
                        <a14:foregroundMark x1="77969" y1="78866" x2="77969" y2="78866"/>
                        <a14:foregroundMark x1="32969" y1="52320" x2="32969" y2="52320"/>
                        <a14:foregroundMark x1="31250" y1="47680" x2="31250" y2="47680"/>
                        <a14:foregroundMark x1="35781" y1="49227" x2="35781" y2="49227"/>
                        <a14:foregroundMark x1="29375" y1="49485" x2="29375" y2="49485"/>
                        <a14:foregroundMark x1="9688" y1="71907" x2="9688" y2="71907"/>
                        <a14:foregroundMark x1="40938" y1="55412" x2="40938" y2="55412"/>
                        <a14:foregroundMark x1="37656" y1="67526" x2="37656" y2="67526"/>
                        <a14:foregroundMark x1="37656" y1="60052" x2="37656" y2="60052"/>
                        <a14:foregroundMark x1="38594" y1="60309" x2="38594" y2="60309"/>
                        <a14:foregroundMark x1="36563" y1="52320" x2="36563" y2="52320"/>
                        <a14:foregroundMark x1="27813" y1="59794" x2="27813" y2="59794"/>
                        <a14:foregroundMark x1="33125" y1="93299" x2="33125" y2="93299"/>
                        <a14:foregroundMark x1="94531" y1="94330" x2="94531" y2="94330"/>
                        <a14:foregroundMark x1="28594" y1="68299" x2="28594" y2="68299"/>
                        <a14:backgroundMark x1="14063" y1="28866" x2="14063" y2="28866"/>
                        <a14:backgroundMark x1="32031" y1="23969" x2="32031" y2="23969"/>
                        <a14:backgroundMark x1="29063" y1="41237" x2="29063" y2="41237"/>
                        <a14:backgroundMark x1="42188" y1="66753" x2="42188" y2="66753"/>
                        <a14:backgroundMark x1="43281" y1="53093" x2="43281" y2="53093"/>
                        <a14:backgroundMark x1="51094" y1="69330" x2="51094" y2="69330"/>
                        <a14:backgroundMark x1="55156" y1="39175" x2="55156" y2="39175"/>
                      </a14:backgroundRemoval>
                    </a14:imgEffect>
                  </a14:imgLayer>
                </a14:imgProps>
              </a:ext>
              <a:ext uri="{28A0092B-C50C-407E-A947-70E740481C1C}">
                <a14:useLocalDpi xmlns:a14="http://schemas.microsoft.com/office/drawing/2010/main" val="0"/>
              </a:ext>
            </a:extLst>
          </a:blip>
          <a:stretch>
            <a:fillRect/>
          </a:stretch>
        </p:blipFill>
        <p:spPr>
          <a:xfrm>
            <a:off x="2310116" y="1455308"/>
            <a:ext cx="7571768" cy="4590384"/>
          </a:xfrm>
        </p:spPr>
      </p:pic>
      <p:sp>
        <p:nvSpPr>
          <p:cNvPr id="4" name="Прямоугольник 3"/>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6" name="Title 1">
            <a:extLst>
              <a:ext uri="{FF2B5EF4-FFF2-40B4-BE49-F238E27FC236}">
                <a16:creationId xmlns="" xmlns:a16="http://schemas.microsoft.com/office/drawing/2014/main" id="{AF8E5905-1AE6-48E5-85F9-87CEBCF23775}"/>
              </a:ext>
            </a:extLst>
          </p:cNvPr>
          <p:cNvSpPr txBox="1">
            <a:spLocks/>
          </p:cNvSpPr>
          <p:nvPr/>
        </p:nvSpPr>
        <p:spPr>
          <a:xfrm>
            <a:off x="838200" y="365125"/>
            <a:ext cx="10515600" cy="771217"/>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Центральная и периферическая нервная система, анатомическое разделение:</a:t>
            </a:r>
            <a:endParaRPr lang="ru-RU" b="1" dirty="0">
              <a:effectLst>
                <a:outerShdw blurRad="38100" dist="38100" dir="2700000" algn="tl">
                  <a:srgbClr val="000000">
                    <a:alpha val="43137"/>
                  </a:srgbClr>
                </a:outerShdw>
              </a:effectLst>
            </a:endParaRPr>
          </a:p>
        </p:txBody>
      </p:sp>
      <p:grpSp>
        <p:nvGrpSpPr>
          <p:cNvPr id="7" name="Группа 6"/>
          <p:cNvGrpSpPr/>
          <p:nvPr/>
        </p:nvGrpSpPr>
        <p:grpSpPr>
          <a:xfrm>
            <a:off x="-159746" y="5972356"/>
            <a:ext cx="12832922" cy="1373887"/>
            <a:chOff x="-159746" y="5972356"/>
            <a:chExt cx="12832922" cy="1373887"/>
          </a:xfrm>
          <a:solidFill>
            <a:schemeClr val="accent1">
              <a:lumMod val="50000"/>
            </a:schemeClr>
          </a:solidFill>
        </p:grpSpPr>
        <p:sp>
          <p:nvSpPr>
            <p:cNvPr id="8" name="Равнобедренный треугольник 7"/>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9" name="Равнобедренный треугольник 8"/>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2" name="TextBox 1"/>
          <p:cNvSpPr txBox="1"/>
          <p:nvPr/>
        </p:nvSpPr>
        <p:spPr>
          <a:xfrm>
            <a:off x="2788584" y="1438184"/>
            <a:ext cx="2015936" cy="646331"/>
          </a:xfrm>
          <a:prstGeom prst="rect">
            <a:avLst/>
          </a:prstGeom>
          <a:noFill/>
        </p:spPr>
        <p:txBody>
          <a:bodyPr wrap="none" rtlCol="0">
            <a:spAutoFit/>
          </a:bodyPr>
          <a:lstStyle/>
          <a:p>
            <a:pPr algn="ctr"/>
            <a:r>
              <a:rPr lang="ru-RU" dirty="0" smtClean="0">
                <a:latin typeface="Arial" panose="020B0604020202020204" pitchFamily="34" charset="0"/>
                <a:cs typeface="Arial" panose="020B0604020202020204" pitchFamily="34" charset="0"/>
              </a:rPr>
              <a:t>центральная</a:t>
            </a:r>
          </a:p>
          <a:p>
            <a:pPr algn="ctr"/>
            <a:r>
              <a:rPr lang="ru-RU" dirty="0" smtClean="0">
                <a:latin typeface="Arial" panose="020B0604020202020204" pitchFamily="34" charset="0"/>
                <a:cs typeface="Arial" panose="020B0604020202020204" pitchFamily="34" charset="0"/>
              </a:rPr>
              <a:t>нервная система</a:t>
            </a:r>
            <a:endParaRPr lang="ru-RU" dirty="0">
              <a:latin typeface="Arial" panose="020B0604020202020204" pitchFamily="34" charset="0"/>
              <a:cs typeface="Arial" panose="020B0604020202020204" pitchFamily="34" charset="0"/>
            </a:endParaRPr>
          </a:p>
        </p:txBody>
      </p:sp>
      <p:cxnSp>
        <p:nvCxnSpPr>
          <p:cNvPr id="11" name="Прямая со стрелкой 10"/>
          <p:cNvCxnSpPr/>
          <p:nvPr/>
        </p:nvCxnSpPr>
        <p:spPr>
          <a:xfrm flipV="1">
            <a:off x="4804519" y="1677880"/>
            <a:ext cx="717392" cy="83469"/>
          </a:xfrm>
          <a:prstGeom prst="straightConnector1">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876833" y="5605679"/>
            <a:ext cx="1161344" cy="646331"/>
          </a:xfrm>
          <a:prstGeom prst="rect">
            <a:avLst/>
          </a:prstGeom>
          <a:noFill/>
        </p:spPr>
        <p:txBody>
          <a:bodyPr wrap="none" rtlCol="0">
            <a:spAutoFit/>
          </a:bodyPr>
          <a:lstStyle/>
          <a:p>
            <a:pPr algn="ctr"/>
            <a:r>
              <a:rPr lang="ru-RU" dirty="0" smtClean="0">
                <a:latin typeface="Arial" panose="020B0604020202020204" pitchFamily="34" charset="0"/>
                <a:cs typeface="Arial" panose="020B0604020202020204" pitchFamily="34" charset="0"/>
              </a:rPr>
              <a:t>головной</a:t>
            </a:r>
          </a:p>
          <a:p>
            <a:pPr algn="ctr"/>
            <a:r>
              <a:rPr lang="ru-RU" dirty="0" smtClean="0">
                <a:latin typeface="Arial" panose="020B0604020202020204" pitchFamily="34" charset="0"/>
                <a:cs typeface="Arial" panose="020B0604020202020204" pitchFamily="34" charset="0"/>
              </a:rPr>
              <a:t>мозг</a:t>
            </a:r>
            <a:endParaRPr lang="ru-RU" dirty="0">
              <a:latin typeface="Arial" panose="020B0604020202020204" pitchFamily="34" charset="0"/>
              <a:cs typeface="Arial" panose="020B0604020202020204" pitchFamily="34" charset="0"/>
            </a:endParaRPr>
          </a:p>
        </p:txBody>
      </p:sp>
      <p:sp>
        <p:nvSpPr>
          <p:cNvPr id="14" name="TextBox 13"/>
          <p:cNvSpPr txBox="1"/>
          <p:nvPr/>
        </p:nvSpPr>
        <p:spPr>
          <a:xfrm>
            <a:off x="8280999" y="1947779"/>
            <a:ext cx="2687210" cy="646331"/>
          </a:xfrm>
          <a:prstGeom prst="rect">
            <a:avLst/>
          </a:prstGeom>
          <a:noFill/>
        </p:spPr>
        <p:txBody>
          <a:bodyPr wrap="none" rtlCol="0">
            <a:spAutoFit/>
          </a:bodyPr>
          <a:lstStyle/>
          <a:p>
            <a:pPr algn="ctr"/>
            <a:r>
              <a:rPr lang="ru-RU" dirty="0" smtClean="0">
                <a:latin typeface="Arial" panose="020B0604020202020204" pitchFamily="34" charset="0"/>
                <a:cs typeface="Arial" panose="020B0604020202020204" pitchFamily="34" charset="0"/>
              </a:rPr>
              <a:t>Периферическая часть</a:t>
            </a:r>
          </a:p>
          <a:p>
            <a:pPr algn="ctr"/>
            <a:r>
              <a:rPr lang="ru-RU" dirty="0" smtClean="0">
                <a:latin typeface="Arial" panose="020B0604020202020204" pitchFamily="34" charset="0"/>
                <a:cs typeface="Arial" panose="020B0604020202020204" pitchFamily="34" charset="0"/>
              </a:rPr>
              <a:t>нервной системы</a:t>
            </a:r>
            <a:endParaRPr lang="ru-RU" dirty="0">
              <a:latin typeface="Arial" panose="020B0604020202020204" pitchFamily="34" charset="0"/>
              <a:cs typeface="Arial" panose="020B0604020202020204" pitchFamily="34" charset="0"/>
            </a:endParaRPr>
          </a:p>
        </p:txBody>
      </p:sp>
      <p:sp>
        <p:nvSpPr>
          <p:cNvPr id="15" name="TextBox 14"/>
          <p:cNvSpPr txBox="1"/>
          <p:nvPr/>
        </p:nvSpPr>
        <p:spPr>
          <a:xfrm>
            <a:off x="3890601" y="6081244"/>
            <a:ext cx="1066319" cy="646331"/>
          </a:xfrm>
          <a:prstGeom prst="rect">
            <a:avLst/>
          </a:prstGeom>
          <a:noFill/>
        </p:spPr>
        <p:txBody>
          <a:bodyPr wrap="none" rtlCol="0">
            <a:spAutoFit/>
          </a:bodyPr>
          <a:lstStyle/>
          <a:p>
            <a:pPr algn="ctr"/>
            <a:r>
              <a:rPr lang="ru-RU" dirty="0" smtClean="0">
                <a:latin typeface="Arial" panose="020B0604020202020204" pitchFamily="34" charset="0"/>
                <a:cs typeface="Arial" panose="020B0604020202020204" pitchFamily="34" charset="0"/>
              </a:rPr>
              <a:t>спинной</a:t>
            </a:r>
          </a:p>
          <a:p>
            <a:pPr algn="ctr"/>
            <a:r>
              <a:rPr lang="ru-RU" dirty="0" smtClean="0">
                <a:latin typeface="Arial" panose="020B0604020202020204" pitchFamily="34" charset="0"/>
                <a:cs typeface="Arial" panose="020B0604020202020204" pitchFamily="34" charset="0"/>
              </a:rPr>
              <a:t>мозг</a:t>
            </a:r>
            <a:endParaRPr lang="ru-RU" dirty="0">
              <a:latin typeface="Arial" panose="020B0604020202020204" pitchFamily="34" charset="0"/>
              <a:cs typeface="Arial" panose="020B0604020202020204" pitchFamily="34" charset="0"/>
            </a:endParaRPr>
          </a:p>
        </p:txBody>
      </p:sp>
      <p:sp>
        <p:nvSpPr>
          <p:cNvPr id="16" name="TextBox 15"/>
          <p:cNvSpPr txBox="1"/>
          <p:nvPr/>
        </p:nvSpPr>
        <p:spPr>
          <a:xfrm>
            <a:off x="7641914" y="2897730"/>
            <a:ext cx="3965381" cy="369332"/>
          </a:xfrm>
          <a:prstGeom prst="rect">
            <a:avLst/>
          </a:prstGeom>
          <a:noFill/>
        </p:spPr>
        <p:txBody>
          <a:bodyPr wrap="none" rtlCol="0">
            <a:spAutoFit/>
          </a:bodyPr>
          <a:lstStyle/>
          <a:p>
            <a:pPr algn="ctr"/>
            <a:r>
              <a:rPr lang="ru-RU" dirty="0" smtClean="0">
                <a:latin typeface="Arial" panose="020B0604020202020204" pitchFamily="34" charset="0"/>
                <a:cs typeface="Arial" panose="020B0604020202020204" pitchFamily="34" charset="0"/>
              </a:rPr>
              <a:t>Нервы, стволы, сплетения, ганглии</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8449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Схема 9"/>
          <p:cNvGraphicFramePr/>
          <p:nvPr>
            <p:extLst>
              <p:ext uri="{D42A27DB-BD31-4B8C-83A1-F6EECF244321}">
                <p14:modId xmlns:p14="http://schemas.microsoft.com/office/powerpoint/2010/main" val="715968405"/>
              </p:ext>
            </p:extLst>
          </p:nvPr>
        </p:nvGraphicFramePr>
        <p:xfrm>
          <a:off x="1004934" y="1358016"/>
          <a:ext cx="10909425" cy="56855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6" name="Равнобедренный треугольник 5"/>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7" name="Равнобедренный треугольник 6"/>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8" name="Прямоугольник 7"/>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9" name="Title 1">
            <a:extLst>
              <a:ext uri="{FF2B5EF4-FFF2-40B4-BE49-F238E27FC236}">
                <a16:creationId xmlns="" xmlns:a16="http://schemas.microsoft.com/office/drawing/2014/main" id="{AF8E5905-1AE6-48E5-85F9-87CEBCF23775}"/>
              </a:ext>
            </a:extLst>
          </p:cNvPr>
          <p:cNvSpPr txBox="1">
            <a:spLocks/>
          </p:cNvSpPr>
          <p:nvPr/>
        </p:nvSpPr>
        <p:spPr>
          <a:xfrm>
            <a:off x="838200" y="365125"/>
            <a:ext cx="10515600" cy="771217"/>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Нервная система, функциональное разделение:</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148622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6" name="Равнобедренный треугольник 5"/>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7" name="Равнобедренный треугольник 6"/>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10" name="Прямоугольник 9"/>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Соматическая нервная система</a:t>
            </a:r>
            <a:endParaRPr lang="ru-RU" b="1" dirty="0">
              <a:effectLst>
                <a:outerShdw blurRad="38100" dist="38100" dir="2700000" algn="tl">
                  <a:srgbClr val="000000">
                    <a:alpha val="43137"/>
                  </a:srgbClr>
                </a:outerShdw>
              </a:effectLst>
            </a:endParaRPr>
          </a:p>
        </p:txBody>
      </p:sp>
      <p:graphicFrame>
        <p:nvGraphicFramePr>
          <p:cNvPr id="3" name="Схема 2"/>
          <p:cNvGraphicFramePr/>
          <p:nvPr>
            <p:extLst>
              <p:ext uri="{D42A27DB-BD31-4B8C-83A1-F6EECF244321}">
                <p14:modId xmlns:p14="http://schemas.microsoft.com/office/powerpoint/2010/main" val="370745948"/>
              </p:ext>
            </p:extLst>
          </p:nvPr>
        </p:nvGraphicFramePr>
        <p:xfrm>
          <a:off x="2596475" y="1358017"/>
          <a:ext cx="6999050" cy="3485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p:cNvSpPr txBox="1"/>
          <p:nvPr/>
        </p:nvSpPr>
        <p:spPr>
          <a:xfrm>
            <a:off x="1712963" y="5075195"/>
            <a:ext cx="8766074" cy="1477328"/>
          </a:xfrm>
          <a:prstGeom prst="rect">
            <a:avLst/>
          </a:prstGeom>
          <a:noFill/>
        </p:spPr>
        <p:txBody>
          <a:bodyPr wrap="square" rtlCol="0">
            <a:spAutoFit/>
          </a:bodyPr>
          <a:lstStyle/>
          <a:p>
            <a:pPr marL="285750" indent="-285750">
              <a:buFont typeface="Arial" panose="020B0604020202020204" pitchFamily="34" charset="0"/>
              <a:buChar char="•"/>
            </a:pPr>
            <a:r>
              <a:rPr lang="ru-RU" dirty="0" smtClean="0">
                <a:latin typeface="Arial" panose="020B0604020202020204" pitchFamily="34" charset="0"/>
                <a:cs typeface="Arial" panose="020B0604020202020204" pitchFamily="34" charset="0"/>
              </a:rPr>
              <a:t>Соматическая </a:t>
            </a:r>
            <a:r>
              <a:rPr lang="ru-RU" dirty="0" err="1" smtClean="0">
                <a:latin typeface="Arial" panose="020B0604020202020204" pitchFamily="34" charset="0"/>
                <a:cs typeface="Arial" panose="020B0604020202020204" pitchFamily="34" charset="0"/>
              </a:rPr>
              <a:t>н.с</a:t>
            </a:r>
            <a:r>
              <a:rPr lang="ru-RU" dirty="0" smtClean="0">
                <a:latin typeface="Arial" panose="020B0604020202020204" pitchFamily="34" charset="0"/>
                <a:cs typeface="Arial" panose="020B0604020202020204" pitchFamily="34" charset="0"/>
              </a:rPr>
              <a:t>. регулирует работу скелетных мышц, кожи, осуществляет связь организма с окружающей средой.</a:t>
            </a:r>
          </a:p>
          <a:p>
            <a:pPr marL="285750" indent="-285750">
              <a:buFont typeface="Arial" panose="020B0604020202020204" pitchFamily="34" charset="0"/>
              <a:buChar char="•"/>
            </a:pPr>
            <a:endParaRPr lang="ru-RU"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ru-RU" dirty="0" smtClean="0">
                <a:latin typeface="Arial" panose="020B0604020202020204" pitchFamily="34" charset="0"/>
                <a:cs typeface="Arial" panose="020B0604020202020204" pitchFamily="34" charset="0"/>
              </a:rPr>
              <a:t>Вегетативная </a:t>
            </a:r>
            <a:r>
              <a:rPr lang="ru-RU" dirty="0" err="1" smtClean="0">
                <a:latin typeface="Arial" panose="020B0604020202020204" pitchFamily="34" charset="0"/>
                <a:cs typeface="Arial" panose="020B0604020202020204" pitchFamily="34" charset="0"/>
              </a:rPr>
              <a:t>н.с</a:t>
            </a:r>
            <a:r>
              <a:rPr lang="ru-RU" dirty="0" smtClean="0">
                <a:latin typeface="Arial" panose="020B0604020202020204" pitchFamily="34" charset="0"/>
                <a:cs typeface="Arial" panose="020B0604020202020204" pitchFamily="34" charset="0"/>
              </a:rPr>
              <a:t>. регулирует работу внутренних органов, обмен веществ, рост организма</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18915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6" name="Равнобедренный треугольник 5"/>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7" name="Равнобедренный треугольник 6"/>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9" name="Прямоугольник 8"/>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0"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Соматика и </a:t>
            </a:r>
            <a:r>
              <a:rPr lang="ru-RU" b="1" dirty="0" err="1">
                <a:solidFill>
                  <a:schemeClr val="bg1"/>
                </a:solidFill>
                <a:effectLst>
                  <a:outerShdw blurRad="38100" dist="38100" dir="2700000" algn="tl">
                    <a:srgbClr val="000000">
                      <a:alpha val="43137"/>
                    </a:srgbClr>
                  </a:outerShdw>
                </a:effectLst>
              </a:rPr>
              <a:t>вегетатика</a:t>
            </a:r>
            <a:r>
              <a:rPr lang="ru-RU" b="1" dirty="0">
                <a:solidFill>
                  <a:schemeClr val="bg1"/>
                </a:solidFill>
                <a:effectLst>
                  <a:outerShdw blurRad="38100" dist="38100" dir="2700000" algn="tl">
                    <a:srgbClr val="000000">
                      <a:alpha val="43137"/>
                    </a:srgbClr>
                  </a:outerShdw>
                </a:effectLst>
              </a:rPr>
              <a:t>, периферия:</a:t>
            </a:r>
            <a:endParaRPr lang="ru-RU" b="1" dirty="0">
              <a:effectLst>
                <a:outerShdw blurRad="38100" dist="38100" dir="2700000" algn="tl">
                  <a:srgbClr val="000000">
                    <a:alpha val="43137"/>
                  </a:srgbClr>
                </a:outerShdw>
              </a:effectLst>
            </a:endParaRPr>
          </a:p>
        </p:txBody>
      </p:sp>
      <p:graphicFrame>
        <p:nvGraphicFramePr>
          <p:cNvPr id="12" name="Схема 11"/>
          <p:cNvGraphicFramePr/>
          <p:nvPr>
            <p:extLst>
              <p:ext uri="{D42A27DB-BD31-4B8C-83A1-F6EECF244321}">
                <p14:modId xmlns:p14="http://schemas.microsoft.com/office/powerpoint/2010/main" val="3387997690"/>
              </p:ext>
            </p:extLst>
          </p:nvPr>
        </p:nvGraphicFramePr>
        <p:xfrm>
          <a:off x="674704" y="1403284"/>
          <a:ext cx="10842593" cy="54547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34774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058DD0CA-2046-429C-A265-EA724DC133B4}"/>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0" b="100000" l="0" r="48750">
                        <a14:foregroundMark x1="35000" y1="45694" x2="35000" y2="45694"/>
                        <a14:foregroundMark x1="38854" y1="47778" x2="38854" y2="47778"/>
                        <a14:foregroundMark x1="35208" y1="35000" x2="35208" y2="35000"/>
                        <a14:foregroundMark x1="41667" y1="40278" x2="41667" y2="40278"/>
                        <a14:foregroundMark x1="12917" y1="90278" x2="12917" y2="90278"/>
                        <a14:foregroundMark x1="12396" y1="16944" x2="12396" y2="16944"/>
                        <a14:backgroundMark x1="36979" y1="19722" x2="36979" y2="19722"/>
                        <a14:backgroundMark x1="41354" y1="21806" x2="41354" y2="21806"/>
                        <a14:backgroundMark x1="36667" y1="55694" x2="36667" y2="55694"/>
                        <a14:backgroundMark x1="39896" y1="23889" x2="39896" y2="23889"/>
                        <a14:backgroundMark x1="14479" y1="23333" x2="14479" y2="23333"/>
                        <a14:backgroundMark x1="4896" y1="21944" x2="4896" y2="21944"/>
                        <a14:backgroundMark x1="24271" y1="70278" x2="24271" y2="70278"/>
                        <a14:backgroundMark x1="25000" y1="66389" x2="25417" y2="66944"/>
                        <a14:backgroundMark x1="24375" y1="76389" x2="24375" y2="76389"/>
                        <a14:backgroundMark x1="2188" y1="68194" x2="2188" y2="68194"/>
                        <a14:backgroundMark x1="7292" y1="59722" x2="7292" y2="59722"/>
                        <a14:backgroundMark x1="16042" y1="93472" x2="16042" y2="93472"/>
                        <a14:backgroundMark x1="19479" y1="96806" x2="19479" y2="96806"/>
                        <a14:backgroundMark x1="15625" y1="88472" x2="15625" y2="88472"/>
                        <a14:backgroundMark x1="16250" y1="78194" x2="16250" y2="78194"/>
                        <a14:backgroundMark x1="16354" y1="63750" x2="16354" y2="63750"/>
                        <a14:backgroundMark x1="24896" y1="75417" x2="24896" y2="75417"/>
                        <a14:backgroundMark x1="25625" y1="79444" x2="25625" y2="79444"/>
                        <a14:backgroundMark x1="25313" y1="64583" x2="25313" y2="64583"/>
                        <a14:backgroundMark x1="26146" y1="58611" x2="26146" y2="58611"/>
                        <a14:backgroundMark x1="26042" y1="60972" x2="26042" y2="60972"/>
                        <a14:backgroundMark x1="26354" y1="60278" x2="26354" y2="60278"/>
                        <a14:backgroundMark x1="22500" y1="57361" x2="22500" y2="57361"/>
                        <a14:backgroundMark x1="22500" y1="59306" x2="22500" y2="59306"/>
                        <a14:backgroundMark x1="22708" y1="54444" x2="22708" y2="54444"/>
                        <a14:backgroundMark x1="28854" y1="64306" x2="28854" y2="64306"/>
                      </a14:backgroundRemoval>
                    </a14:imgEffect>
                  </a14:imgLayer>
                </a14:imgProps>
              </a:ext>
              <a:ext uri="{28A0092B-C50C-407E-A947-70E740481C1C}">
                <a14:useLocalDpi xmlns:a14="http://schemas.microsoft.com/office/drawing/2010/main" val="0"/>
              </a:ext>
            </a:extLst>
          </a:blip>
          <a:stretch>
            <a:fillRect/>
          </a:stretch>
        </p:blipFill>
        <p:spPr>
          <a:xfrm>
            <a:off x="7606076" y="392403"/>
            <a:ext cx="8760312" cy="6570234"/>
          </a:xfrm>
        </p:spPr>
      </p:pic>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6" name="Равнобедренный треугольник 5"/>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7" name="Равнобедренный треугольник 6"/>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8" name="Прямоугольник 7"/>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9"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Соматическая нервная система</a:t>
            </a:r>
            <a:endParaRPr lang="ru-RU" b="1" dirty="0">
              <a:effectLst>
                <a:outerShdw blurRad="38100" dist="38100" dir="2700000" algn="tl">
                  <a:srgbClr val="000000">
                    <a:alpha val="43137"/>
                  </a:srgbClr>
                </a:outerShdw>
              </a:effectLst>
            </a:endParaRPr>
          </a:p>
        </p:txBody>
      </p:sp>
      <p:sp>
        <p:nvSpPr>
          <p:cNvPr id="3" name="TextBox 2"/>
          <p:cNvSpPr txBox="1"/>
          <p:nvPr/>
        </p:nvSpPr>
        <p:spPr>
          <a:xfrm>
            <a:off x="838200" y="1539087"/>
            <a:ext cx="6277824" cy="2554545"/>
          </a:xfrm>
          <a:prstGeom prst="rect">
            <a:avLst/>
          </a:prstGeom>
          <a:noFill/>
        </p:spPr>
        <p:txBody>
          <a:bodyPr wrap="square" rtlCol="0">
            <a:spAutoFit/>
          </a:bodyPr>
          <a:lstStyle/>
          <a:p>
            <a:pPr algn="just"/>
            <a:r>
              <a:rPr lang="ru-RU" sz="2000" dirty="0" smtClean="0">
                <a:latin typeface="Arial" panose="020B0604020202020204" pitchFamily="34" charset="0"/>
                <a:cs typeface="Arial" panose="020B0604020202020204" pitchFamily="34" charset="0"/>
              </a:rPr>
              <a:t>Соматическая нервная система обеспечивает иннервацию кожи и скелетных мышц, стимулирует сердечную деятельность и др. Благодаря ей организм через органы чувств поддерживает связь с внешней средой. Путем сокращения скелетных мышц выполняются прежде всего защитные движения. Функции соматической нервной системы подконтрольны нашему сознанию.</a:t>
            </a:r>
            <a:endParaRPr lang="ru-RU"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52274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16CCE643-95F8-4B33-8E99-3C3661CEBA5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1" t="15519"/>
          <a:stretch/>
        </p:blipFill>
        <p:spPr>
          <a:xfrm>
            <a:off x="2343704" y="1807415"/>
            <a:ext cx="7361487" cy="4644759"/>
          </a:xfrm>
        </p:spPr>
      </p:pic>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6" name="Равнобедренный треугольник 5"/>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7" name="Равнобедренный треугольник 6"/>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8" name="Прямоугольник 7"/>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9" name="Title 1">
            <a:extLst>
              <a:ext uri="{FF2B5EF4-FFF2-40B4-BE49-F238E27FC236}">
                <a16:creationId xmlns="" xmlns:a16="http://schemas.microsoft.com/office/drawing/2014/main" id="{AF8E5905-1AE6-48E5-85F9-87CEBCF23775}"/>
              </a:ext>
            </a:extLst>
          </p:cNvPr>
          <p:cNvSpPr txBox="1">
            <a:spLocks/>
          </p:cNvSpPr>
          <p:nvPr/>
        </p:nvSpPr>
        <p:spPr>
          <a:xfrm>
            <a:off x="838200" y="338491"/>
            <a:ext cx="10515600" cy="771217"/>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Рефлекторные дуги </a:t>
            </a:r>
            <a:r>
              <a:rPr lang="ru-RU" b="1" dirty="0" err="1">
                <a:solidFill>
                  <a:schemeClr val="bg1"/>
                </a:solidFill>
                <a:effectLst>
                  <a:outerShdw blurRad="38100" dist="38100" dir="2700000" algn="tl">
                    <a:srgbClr val="000000">
                      <a:alpha val="43137"/>
                    </a:srgbClr>
                  </a:outerShdw>
                </a:effectLst>
              </a:rPr>
              <a:t>соматики</a:t>
            </a:r>
            <a:r>
              <a:rPr lang="ru-RU" b="1" dirty="0">
                <a:solidFill>
                  <a:schemeClr val="bg1"/>
                </a:solidFill>
                <a:effectLst>
                  <a:outerShdw blurRad="38100" dist="38100" dir="2700000" algn="tl">
                    <a:srgbClr val="000000">
                      <a:alpha val="43137"/>
                    </a:srgbClr>
                  </a:outerShdw>
                </a:effectLst>
              </a:rPr>
              <a:t> и </a:t>
            </a:r>
            <a:r>
              <a:rPr lang="ru-RU" b="1" dirty="0" err="1">
                <a:solidFill>
                  <a:schemeClr val="bg1"/>
                </a:solidFill>
                <a:effectLst>
                  <a:outerShdw blurRad="38100" dist="38100" dir="2700000" algn="tl">
                    <a:srgbClr val="000000">
                      <a:alpha val="43137"/>
                    </a:srgbClr>
                  </a:outerShdw>
                </a:effectLst>
              </a:rPr>
              <a:t>вегетатики</a:t>
            </a:r>
            <a:r>
              <a:rPr lang="ru-RU" b="1" dirty="0">
                <a:solidFill>
                  <a:schemeClr val="bg1"/>
                </a:solidFill>
                <a:effectLst>
                  <a:outerShdw blurRad="38100" dist="38100" dir="2700000" algn="tl">
                    <a:srgbClr val="000000">
                      <a:alpha val="43137"/>
                    </a:srgbClr>
                  </a:outerShdw>
                </a:effectLst>
              </a:rPr>
              <a:t>:</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550454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63FA25AE-368F-4840-A357-8594B4DFA1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4383" y="2038524"/>
            <a:ext cx="5750133" cy="3635915"/>
          </a:xfrm>
        </p:spPr>
      </p:pic>
      <p:pic>
        <p:nvPicPr>
          <p:cNvPr id="7" name="Picture 6">
            <a:extLst>
              <a:ext uri="{FF2B5EF4-FFF2-40B4-BE49-F238E27FC236}">
                <a16:creationId xmlns="" xmlns:a16="http://schemas.microsoft.com/office/drawing/2014/main" id="{B2027F9D-7A87-4706-B008-4C9E47D6F5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562924"/>
            <a:ext cx="5605617" cy="4365921"/>
          </a:xfrm>
          <a:prstGeom prst="rect">
            <a:avLst/>
          </a:prstGeom>
        </p:spPr>
      </p:pic>
      <p:grpSp>
        <p:nvGrpSpPr>
          <p:cNvPr id="6" name="Группа 5"/>
          <p:cNvGrpSpPr/>
          <p:nvPr/>
        </p:nvGrpSpPr>
        <p:grpSpPr>
          <a:xfrm>
            <a:off x="-159746" y="5972356"/>
            <a:ext cx="12832922" cy="1373887"/>
            <a:chOff x="-159746" y="5972356"/>
            <a:chExt cx="12832922" cy="1373887"/>
          </a:xfrm>
          <a:solidFill>
            <a:schemeClr val="accent1">
              <a:lumMod val="50000"/>
            </a:schemeClr>
          </a:solidFill>
        </p:grpSpPr>
        <p:sp>
          <p:nvSpPr>
            <p:cNvPr id="8" name="Равнобедренный треугольник 7"/>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9" name="Равнобедренный треугольник 8"/>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10" name="Прямоугольник 9"/>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Мышечная система, моторная единица</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273471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D203C459-25F8-44EF-A58A-D4F1ECAD8D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51969" y="1096800"/>
            <a:ext cx="7688062" cy="5766046"/>
          </a:xfrm>
        </p:spPr>
      </p:pic>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6" name="Равнобедренный треугольник 5"/>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7" name="Равнобедренный треугольник 6"/>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8" name="Прямоугольник 7"/>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9" name="Title 1">
            <a:extLst>
              <a:ext uri="{FF2B5EF4-FFF2-40B4-BE49-F238E27FC236}">
                <a16:creationId xmlns="" xmlns:a16="http://schemas.microsoft.com/office/drawing/2014/main" id="{AF8E5905-1AE6-48E5-85F9-87CEBCF23775}"/>
              </a:ext>
            </a:extLst>
          </p:cNvPr>
          <p:cNvSpPr txBox="1">
            <a:spLocks/>
          </p:cNvSpPr>
          <p:nvPr/>
        </p:nvSpPr>
        <p:spPr>
          <a:xfrm>
            <a:off x="838200" y="347369"/>
            <a:ext cx="10515600" cy="771217"/>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Мышечная система, синапс моторной  единицы</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382237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E503905F-B8F3-402C-9F93-E68336DFD35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414" t="1470" r="1726" b="1880"/>
          <a:stretch/>
        </p:blipFill>
        <p:spPr>
          <a:xfrm>
            <a:off x="6755907" y="1964634"/>
            <a:ext cx="5024761" cy="3799644"/>
          </a:xfrm>
        </p:spPr>
      </p:pic>
      <p:pic>
        <p:nvPicPr>
          <p:cNvPr id="7" name="Picture 6">
            <a:extLst>
              <a:ext uri="{FF2B5EF4-FFF2-40B4-BE49-F238E27FC236}">
                <a16:creationId xmlns="" xmlns:a16="http://schemas.microsoft.com/office/drawing/2014/main" id="{D91CE047-F025-480E-9A8C-94C6B8619E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54267"/>
            <a:ext cx="6607541" cy="4949203"/>
          </a:xfrm>
          <a:prstGeom prst="rect">
            <a:avLst/>
          </a:prstGeom>
        </p:spPr>
      </p:pic>
      <p:grpSp>
        <p:nvGrpSpPr>
          <p:cNvPr id="6" name="Группа 5"/>
          <p:cNvGrpSpPr/>
          <p:nvPr/>
        </p:nvGrpSpPr>
        <p:grpSpPr>
          <a:xfrm>
            <a:off x="-159746" y="5972356"/>
            <a:ext cx="12832922" cy="1373887"/>
            <a:chOff x="-159746" y="5972356"/>
            <a:chExt cx="12832922" cy="1373887"/>
          </a:xfrm>
          <a:solidFill>
            <a:schemeClr val="accent1">
              <a:lumMod val="50000"/>
            </a:schemeClr>
          </a:solidFill>
        </p:grpSpPr>
        <p:sp>
          <p:nvSpPr>
            <p:cNvPr id="8" name="Равнобедренный треугольник 7"/>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9" name="Равнобедренный треугольник 8"/>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10" name="Прямоугольник 9"/>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Мотонейрон</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163608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A0E150D9-7EAD-4B46-B85D-9BB1CB3C96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9783" y="1474238"/>
            <a:ext cx="8392435" cy="5077482"/>
          </a:xfrm>
        </p:spPr>
      </p:pic>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6" name="Равнобедренный треугольник 5"/>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7" name="Равнобедренный треугольник 6"/>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8" name="Прямоугольник 7"/>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9"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Типы мышечных волокон</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373192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Группа 6"/>
          <p:cNvGrpSpPr/>
          <p:nvPr/>
        </p:nvGrpSpPr>
        <p:grpSpPr>
          <a:xfrm>
            <a:off x="-159746" y="5972356"/>
            <a:ext cx="12832922" cy="1373887"/>
            <a:chOff x="-159746" y="5972356"/>
            <a:chExt cx="12832922" cy="1373887"/>
          </a:xfrm>
          <a:solidFill>
            <a:schemeClr val="accent1">
              <a:lumMod val="50000"/>
            </a:schemeClr>
          </a:solidFill>
        </p:grpSpPr>
        <p:sp>
          <p:nvSpPr>
            <p:cNvPr id="8" name="Равнобедренный треугольник 7"/>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9" name="Равнобедренный треугольник 8"/>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3" name="TextBox 2"/>
          <p:cNvSpPr txBox="1"/>
          <p:nvPr/>
        </p:nvSpPr>
        <p:spPr>
          <a:xfrm>
            <a:off x="1757777" y="5367820"/>
            <a:ext cx="8771140" cy="1477328"/>
          </a:xfrm>
          <a:prstGeom prst="rect">
            <a:avLst/>
          </a:prstGeom>
          <a:noFill/>
        </p:spPr>
        <p:txBody>
          <a:bodyPr wrap="square" rtlCol="0">
            <a:spAutoFit/>
          </a:bodyPr>
          <a:lstStyle/>
          <a:p>
            <a:r>
              <a:rPr lang="ru-RU" b="1" dirty="0" err="1">
                <a:latin typeface="Arial" panose="020B0604020202020204" pitchFamily="34" charset="0"/>
                <a:cs typeface="Arial" panose="020B0604020202020204" pitchFamily="34" charset="0"/>
              </a:rPr>
              <a:t>Миоглоби́н</a:t>
            </a:r>
            <a:r>
              <a:rPr lang="ru-RU" dirty="0">
                <a:latin typeface="Arial" panose="020B0604020202020204" pitchFamily="34" charset="0"/>
                <a:cs typeface="Arial" panose="020B0604020202020204" pitchFamily="34" charset="0"/>
              </a:rPr>
              <a:t> — </a:t>
            </a:r>
            <a:r>
              <a:rPr lang="ru-RU" dirty="0" err="1">
                <a:latin typeface="Arial" panose="020B0604020202020204" pitchFamily="34" charset="0"/>
                <a:cs typeface="Arial" panose="020B0604020202020204" pitchFamily="34" charset="0"/>
              </a:rPr>
              <a:t>кислородосвязывающий</a:t>
            </a:r>
            <a:r>
              <a:rPr lang="ru-RU" dirty="0">
                <a:latin typeface="Arial" panose="020B0604020202020204" pitchFamily="34" charset="0"/>
                <a:cs typeface="Arial" panose="020B0604020202020204" pitchFamily="34" charset="0"/>
              </a:rPr>
              <a:t> белок </a:t>
            </a:r>
            <a:r>
              <a:rPr lang="ru-RU" dirty="0" smtClean="0">
                <a:latin typeface="Arial" panose="020B0604020202020204" pitchFamily="34" charset="0"/>
                <a:cs typeface="Arial" panose="020B0604020202020204" pitchFamily="34" charset="0"/>
              </a:rPr>
              <a:t>скелетных</a:t>
            </a:r>
            <a:r>
              <a:rPr lang="ru-RU" dirty="0">
                <a:latin typeface="Arial" panose="020B0604020202020204" pitchFamily="34" charset="0"/>
                <a:cs typeface="Arial" panose="020B0604020202020204" pitchFamily="34" charset="0"/>
              </a:rPr>
              <a:t> мышц и мышцы сердца. Функция миоглобина заключается в создании в мышцах кислородного резерва, который расходуется по мере необходимости, восполняя временную нехватку кислорода.</a:t>
            </a:r>
          </a:p>
          <a:p>
            <a:endParaRPr lang="ru-RU" dirty="0">
              <a:latin typeface="Arial" panose="020B0604020202020204"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01365663"/>
              </p:ext>
            </p:extLst>
          </p:nvPr>
        </p:nvGraphicFramePr>
        <p:xfrm>
          <a:off x="1714869" y="1352111"/>
          <a:ext cx="8762262" cy="3867846"/>
        </p:xfrm>
        <a:graphic>
          <a:graphicData uri="http://schemas.openxmlformats.org/drawingml/2006/table">
            <a:tbl>
              <a:tblPr firstRow="1" bandRow="1">
                <a:tableStyleId>{5C22544A-7EE6-4342-B048-85BDC9FD1C3A}</a:tableStyleId>
              </a:tblPr>
              <a:tblGrid>
                <a:gridCol w="2920754"/>
                <a:gridCol w="2920754"/>
                <a:gridCol w="2920754"/>
              </a:tblGrid>
              <a:tr h="347214">
                <a:tc>
                  <a:txBody>
                    <a:bodyPr/>
                    <a:lstStyle/>
                    <a:p>
                      <a:r>
                        <a:rPr lang="ru-RU" dirty="0" smtClean="0">
                          <a:latin typeface="Arial" panose="020B0604020202020204" pitchFamily="34" charset="0"/>
                          <a:cs typeface="Arial" panose="020B0604020202020204" pitchFamily="34" charset="0"/>
                        </a:rPr>
                        <a:t>Характеристики</a:t>
                      </a:r>
                      <a:endParaRPr lang="ru-RU" dirty="0">
                        <a:latin typeface="Arial" panose="020B0604020202020204" pitchFamily="34" charset="0"/>
                        <a:cs typeface="Arial" panose="020B0604020202020204" pitchFamily="34" charset="0"/>
                      </a:endParaRPr>
                    </a:p>
                  </a:txBody>
                  <a:tcPr>
                    <a:solidFill>
                      <a:schemeClr val="accent1">
                        <a:lumMod val="50000"/>
                      </a:schemeClr>
                    </a:solidFill>
                  </a:tcPr>
                </a:tc>
                <a:tc>
                  <a:txBody>
                    <a:bodyPr/>
                    <a:lstStyle/>
                    <a:p>
                      <a:r>
                        <a:rPr lang="ru-RU" dirty="0" smtClean="0">
                          <a:latin typeface="Arial" panose="020B0604020202020204" pitchFamily="34" charset="0"/>
                        </a:rPr>
                        <a:t>Красные</a:t>
                      </a:r>
                      <a:endParaRPr lang="ru-RU" dirty="0">
                        <a:latin typeface="Arial" panose="020B0604020202020204" pitchFamily="34" charset="0"/>
                      </a:endParaRPr>
                    </a:p>
                  </a:txBody>
                  <a:tcPr>
                    <a:solidFill>
                      <a:schemeClr val="accent1">
                        <a:lumMod val="50000"/>
                      </a:schemeClr>
                    </a:solidFill>
                  </a:tcPr>
                </a:tc>
                <a:tc>
                  <a:txBody>
                    <a:bodyPr/>
                    <a:lstStyle/>
                    <a:p>
                      <a:r>
                        <a:rPr lang="ru-RU" dirty="0" smtClean="0">
                          <a:latin typeface="Arial" panose="020B0604020202020204" pitchFamily="34" charset="0"/>
                        </a:rPr>
                        <a:t>Белые</a:t>
                      </a:r>
                      <a:endParaRPr lang="ru-RU" dirty="0">
                        <a:latin typeface="Arial" panose="020B0604020202020204" pitchFamily="34" charset="0"/>
                      </a:endParaRPr>
                    </a:p>
                  </a:txBody>
                  <a:tcPr>
                    <a:solidFill>
                      <a:schemeClr val="accent1">
                        <a:lumMod val="50000"/>
                      </a:schemeClr>
                    </a:solidFill>
                  </a:tcPr>
                </a:tc>
              </a:tr>
              <a:tr h="347214">
                <a:tc>
                  <a:txBody>
                    <a:bodyPr/>
                    <a:lstStyle/>
                    <a:p>
                      <a:r>
                        <a:rPr lang="ru-RU" dirty="0" smtClean="0">
                          <a:latin typeface="Arial" panose="020B0604020202020204" pitchFamily="34" charset="0"/>
                        </a:rPr>
                        <a:t>Относ. </a:t>
                      </a:r>
                      <a:r>
                        <a:rPr lang="en-US" dirty="0" smtClean="0">
                          <a:latin typeface="Arial" panose="020B0604020202020204" pitchFamily="34" charset="0"/>
                        </a:rPr>
                        <a:t>ᴓ</a:t>
                      </a:r>
                      <a:r>
                        <a:rPr lang="ru-RU" dirty="0" smtClean="0">
                          <a:latin typeface="Arial" panose="020B0604020202020204" pitchFamily="34" charset="0"/>
                        </a:rPr>
                        <a:t> волокон</a:t>
                      </a:r>
                      <a:endParaRPr lang="ru-RU" dirty="0">
                        <a:latin typeface="Arial" panose="020B0604020202020204" pitchFamily="34" charset="0"/>
                      </a:endParaRPr>
                    </a:p>
                  </a:txBody>
                  <a:tcPr/>
                </a:tc>
                <a:tc>
                  <a:txBody>
                    <a:bodyPr/>
                    <a:lstStyle/>
                    <a:p>
                      <a:r>
                        <a:rPr lang="ru-RU" dirty="0" smtClean="0">
                          <a:latin typeface="Arial" panose="020B0604020202020204" pitchFamily="34" charset="0"/>
                        </a:rPr>
                        <a:t>Малый</a:t>
                      </a:r>
                      <a:endParaRPr lang="ru-RU" dirty="0">
                        <a:latin typeface="Arial" panose="020B0604020202020204" pitchFamily="34" charset="0"/>
                      </a:endParaRPr>
                    </a:p>
                  </a:txBody>
                  <a:tcPr/>
                </a:tc>
                <a:tc>
                  <a:txBody>
                    <a:bodyPr/>
                    <a:lstStyle/>
                    <a:p>
                      <a:r>
                        <a:rPr lang="ru-RU" dirty="0" smtClean="0">
                          <a:latin typeface="Arial" panose="020B0604020202020204" pitchFamily="34" charset="0"/>
                        </a:rPr>
                        <a:t>Большой</a:t>
                      </a:r>
                      <a:endParaRPr lang="ru-RU" dirty="0">
                        <a:latin typeface="Arial" panose="020B0604020202020204" pitchFamily="34" charset="0"/>
                      </a:endParaRPr>
                    </a:p>
                  </a:txBody>
                  <a:tcPr/>
                </a:tc>
              </a:tr>
              <a:tr h="484566">
                <a:tc>
                  <a:txBody>
                    <a:bodyPr/>
                    <a:lstStyle/>
                    <a:p>
                      <a:r>
                        <a:rPr lang="ru-RU" dirty="0" smtClean="0">
                          <a:latin typeface="Arial" panose="020B0604020202020204" pitchFamily="34" charset="0"/>
                        </a:rPr>
                        <a:t>Тип сокращения</a:t>
                      </a:r>
                      <a:endParaRPr lang="ru-RU" dirty="0">
                        <a:latin typeface="Arial" panose="020B0604020202020204" pitchFamily="34" charset="0"/>
                      </a:endParaRPr>
                    </a:p>
                  </a:txBody>
                  <a:tcPr/>
                </a:tc>
                <a:tc>
                  <a:txBody>
                    <a:bodyPr/>
                    <a:lstStyle/>
                    <a:p>
                      <a:r>
                        <a:rPr lang="ru-RU" dirty="0" smtClean="0">
                          <a:latin typeface="Arial" panose="020B0604020202020204" pitchFamily="34" charset="0"/>
                        </a:rPr>
                        <a:t>Медленное</a:t>
                      </a:r>
                      <a:endParaRPr lang="ru-RU" dirty="0">
                        <a:latin typeface="Arial" panose="020B0604020202020204" pitchFamily="34" charset="0"/>
                      </a:endParaRPr>
                    </a:p>
                  </a:txBody>
                  <a:tcPr/>
                </a:tc>
                <a:tc>
                  <a:txBody>
                    <a:bodyPr/>
                    <a:lstStyle/>
                    <a:p>
                      <a:r>
                        <a:rPr lang="ru-RU" dirty="0" smtClean="0">
                          <a:latin typeface="Arial" panose="020B0604020202020204" pitchFamily="34" charset="0"/>
                        </a:rPr>
                        <a:t>Быстрое (в 5 раз быстрее)</a:t>
                      </a:r>
                      <a:endParaRPr lang="ru-RU" dirty="0">
                        <a:latin typeface="Arial" panose="020B0604020202020204" pitchFamily="34" charset="0"/>
                      </a:endParaRPr>
                    </a:p>
                  </a:txBody>
                  <a:tcPr/>
                </a:tc>
              </a:tr>
              <a:tr h="347214">
                <a:tc>
                  <a:txBody>
                    <a:bodyPr/>
                    <a:lstStyle/>
                    <a:p>
                      <a:r>
                        <a:rPr lang="ru-RU" dirty="0" err="1" smtClean="0">
                          <a:latin typeface="Arial" panose="020B0604020202020204" pitchFamily="34" charset="0"/>
                        </a:rPr>
                        <a:t>Васкуляризация</a:t>
                      </a:r>
                      <a:endParaRPr lang="ru-RU" dirty="0">
                        <a:latin typeface="Arial" panose="020B0604020202020204" pitchFamily="34" charset="0"/>
                      </a:endParaRPr>
                    </a:p>
                  </a:txBody>
                  <a:tcPr/>
                </a:tc>
                <a:tc>
                  <a:txBody>
                    <a:bodyPr/>
                    <a:lstStyle/>
                    <a:p>
                      <a:r>
                        <a:rPr lang="ru-RU" dirty="0" smtClean="0">
                          <a:latin typeface="Arial" panose="020B0604020202020204" pitchFamily="34" charset="0"/>
                        </a:rPr>
                        <a:t>Высокая</a:t>
                      </a:r>
                      <a:endParaRPr lang="ru-RU" dirty="0">
                        <a:latin typeface="Arial" panose="020B0604020202020204" pitchFamily="34" charset="0"/>
                      </a:endParaRPr>
                    </a:p>
                  </a:txBody>
                  <a:tcPr/>
                </a:tc>
                <a:tc>
                  <a:txBody>
                    <a:bodyPr/>
                    <a:lstStyle/>
                    <a:p>
                      <a:r>
                        <a:rPr lang="ru-RU" dirty="0" smtClean="0">
                          <a:latin typeface="Arial" panose="020B0604020202020204" pitchFamily="34" charset="0"/>
                        </a:rPr>
                        <a:t>Слабее</a:t>
                      </a:r>
                      <a:endParaRPr lang="ru-RU" dirty="0">
                        <a:latin typeface="Arial" panose="020B0604020202020204" pitchFamily="34" charset="0"/>
                      </a:endParaRPr>
                    </a:p>
                  </a:txBody>
                  <a:tcPr/>
                </a:tc>
              </a:tr>
              <a:tr h="347214">
                <a:tc>
                  <a:txBody>
                    <a:bodyPr/>
                    <a:lstStyle/>
                    <a:p>
                      <a:r>
                        <a:rPr lang="ru-RU" dirty="0" smtClean="0">
                          <a:latin typeface="Arial" panose="020B0604020202020204" pitchFamily="34" charset="0"/>
                        </a:rPr>
                        <a:t>Митохондрии</a:t>
                      </a:r>
                      <a:endParaRPr lang="ru-RU" dirty="0">
                        <a:latin typeface="Arial" panose="020B0604020202020204" pitchFamily="34" charset="0"/>
                      </a:endParaRPr>
                    </a:p>
                  </a:txBody>
                  <a:tcPr/>
                </a:tc>
                <a:tc>
                  <a:txBody>
                    <a:bodyPr/>
                    <a:lstStyle/>
                    <a:p>
                      <a:r>
                        <a:rPr lang="ru-RU" dirty="0" smtClean="0">
                          <a:latin typeface="Arial" panose="020B0604020202020204" pitchFamily="34" charset="0"/>
                        </a:rPr>
                        <a:t>Много</a:t>
                      </a:r>
                      <a:endParaRPr lang="ru-RU" dirty="0">
                        <a:latin typeface="Arial" panose="020B0604020202020204" pitchFamily="34" charset="0"/>
                      </a:endParaRPr>
                    </a:p>
                  </a:txBody>
                  <a:tcPr/>
                </a:tc>
                <a:tc>
                  <a:txBody>
                    <a:bodyPr/>
                    <a:lstStyle/>
                    <a:p>
                      <a:r>
                        <a:rPr lang="ru-RU" dirty="0" smtClean="0">
                          <a:latin typeface="Arial" panose="020B0604020202020204" pitchFamily="34" charset="0"/>
                        </a:rPr>
                        <a:t>Мало</a:t>
                      </a:r>
                      <a:endParaRPr lang="ru-RU" dirty="0">
                        <a:latin typeface="Arial" panose="020B0604020202020204" pitchFamily="34" charset="0"/>
                      </a:endParaRPr>
                    </a:p>
                  </a:txBody>
                  <a:tcPr/>
                </a:tc>
              </a:tr>
              <a:tr h="347214">
                <a:tc>
                  <a:txBody>
                    <a:bodyPr/>
                    <a:lstStyle/>
                    <a:p>
                      <a:r>
                        <a:rPr lang="ru-RU" dirty="0" smtClean="0">
                          <a:latin typeface="Arial" panose="020B0604020202020204" pitchFamily="34" charset="0"/>
                        </a:rPr>
                        <a:t>Миоглобин</a:t>
                      </a:r>
                      <a:endParaRPr lang="ru-RU" dirty="0">
                        <a:latin typeface="Arial" panose="020B0604020202020204" pitchFamily="34" charset="0"/>
                      </a:endParaRPr>
                    </a:p>
                  </a:txBody>
                  <a:tcPr/>
                </a:tc>
                <a:tc>
                  <a:txBody>
                    <a:bodyPr/>
                    <a:lstStyle/>
                    <a:p>
                      <a:r>
                        <a:rPr lang="ru-RU" dirty="0" smtClean="0">
                          <a:latin typeface="Arial" panose="020B0604020202020204" pitchFamily="34" charset="0"/>
                        </a:rPr>
                        <a:t>Много</a:t>
                      </a:r>
                      <a:endParaRPr lang="ru-RU" dirty="0">
                        <a:latin typeface="Arial" panose="020B0604020202020204" pitchFamily="34" charset="0"/>
                      </a:endParaRPr>
                    </a:p>
                  </a:txBody>
                  <a:tcPr/>
                </a:tc>
                <a:tc>
                  <a:txBody>
                    <a:bodyPr/>
                    <a:lstStyle/>
                    <a:p>
                      <a:r>
                        <a:rPr lang="ru-RU" dirty="0" smtClean="0">
                          <a:latin typeface="Arial" panose="020B0604020202020204" pitchFamily="34" charset="0"/>
                        </a:rPr>
                        <a:t>Мало</a:t>
                      </a:r>
                      <a:endParaRPr lang="ru-RU" dirty="0">
                        <a:latin typeface="Arial" panose="020B0604020202020204" pitchFamily="34" charset="0"/>
                      </a:endParaRPr>
                    </a:p>
                  </a:txBody>
                  <a:tcPr/>
                </a:tc>
              </a:tr>
              <a:tr h="484566">
                <a:tc>
                  <a:txBody>
                    <a:bodyPr/>
                    <a:lstStyle/>
                    <a:p>
                      <a:r>
                        <a:rPr lang="ru-RU" dirty="0" smtClean="0">
                          <a:latin typeface="Arial" panose="020B0604020202020204" pitchFamily="34" charset="0"/>
                        </a:rPr>
                        <a:t>Главный </a:t>
                      </a:r>
                      <a:r>
                        <a:rPr lang="ru-RU" dirty="0" err="1" smtClean="0">
                          <a:latin typeface="Arial" panose="020B0604020202020204" pitchFamily="34" charset="0"/>
                        </a:rPr>
                        <a:t>энергорезерв</a:t>
                      </a:r>
                      <a:endParaRPr lang="ru-RU" dirty="0">
                        <a:latin typeface="Arial" panose="020B0604020202020204" pitchFamily="34" charset="0"/>
                      </a:endParaRPr>
                    </a:p>
                  </a:txBody>
                  <a:tcPr/>
                </a:tc>
                <a:tc>
                  <a:txBody>
                    <a:bodyPr/>
                    <a:lstStyle/>
                    <a:p>
                      <a:r>
                        <a:rPr lang="ru-RU" dirty="0" smtClean="0">
                          <a:latin typeface="Arial" panose="020B0604020202020204" pitchFamily="34" charset="0"/>
                        </a:rPr>
                        <a:t>Жировые запасы</a:t>
                      </a:r>
                      <a:endParaRPr lang="ru-RU" dirty="0">
                        <a:latin typeface="Arial" panose="020B0604020202020204" pitchFamily="34" charset="0"/>
                      </a:endParaRPr>
                    </a:p>
                  </a:txBody>
                  <a:tcPr/>
                </a:tc>
                <a:tc>
                  <a:txBody>
                    <a:bodyPr/>
                    <a:lstStyle/>
                    <a:p>
                      <a:r>
                        <a:rPr lang="ru-RU" dirty="0" smtClean="0">
                          <a:latin typeface="Arial" panose="020B0604020202020204" pitchFamily="34" charset="0"/>
                        </a:rPr>
                        <a:t>Гликоген в мышцах</a:t>
                      </a:r>
                      <a:endParaRPr lang="ru-RU" dirty="0">
                        <a:latin typeface="Arial" panose="020B0604020202020204" pitchFamily="34" charset="0"/>
                      </a:endParaRPr>
                    </a:p>
                  </a:txBody>
                  <a:tcPr/>
                </a:tc>
              </a:tr>
              <a:tr h="692238">
                <a:tc>
                  <a:txBody>
                    <a:bodyPr/>
                    <a:lstStyle/>
                    <a:p>
                      <a:r>
                        <a:rPr lang="ru-RU" dirty="0" smtClean="0">
                          <a:latin typeface="Arial" panose="020B0604020202020204" pitchFamily="34" charset="0"/>
                        </a:rPr>
                        <a:t>Главный источник АТФ</a:t>
                      </a:r>
                      <a:endParaRPr lang="ru-RU" dirty="0">
                        <a:latin typeface="Arial" panose="020B0604020202020204" pitchFamily="34" charset="0"/>
                      </a:endParaRPr>
                    </a:p>
                  </a:txBody>
                  <a:tcPr/>
                </a:tc>
                <a:tc>
                  <a:txBody>
                    <a:bodyPr/>
                    <a:lstStyle/>
                    <a:p>
                      <a:r>
                        <a:rPr lang="ru-RU" dirty="0" smtClean="0">
                          <a:latin typeface="Arial" panose="020B0604020202020204" pitchFamily="34" charset="0"/>
                        </a:rPr>
                        <a:t>Окисление жирных кислот (аэробный процесс)</a:t>
                      </a:r>
                      <a:endParaRPr lang="ru-RU" dirty="0">
                        <a:latin typeface="Arial" panose="020B0604020202020204" pitchFamily="34" charset="0"/>
                      </a:endParaRPr>
                    </a:p>
                  </a:txBody>
                  <a:tcPr/>
                </a:tc>
                <a:tc>
                  <a:txBody>
                    <a:bodyPr/>
                    <a:lstStyle/>
                    <a:p>
                      <a:r>
                        <a:rPr lang="ru-RU" dirty="0" smtClean="0">
                          <a:latin typeface="Arial" panose="020B0604020202020204" pitchFamily="34" charset="0"/>
                        </a:rPr>
                        <a:t>Гликолиз (анаэробный процесс)</a:t>
                      </a:r>
                      <a:endParaRPr lang="ru-RU" dirty="0">
                        <a:latin typeface="Arial" panose="020B0604020202020204" pitchFamily="34" charset="0"/>
                      </a:endParaRPr>
                    </a:p>
                  </a:txBody>
                  <a:tcPr/>
                </a:tc>
              </a:tr>
            </a:tbl>
          </a:graphicData>
        </a:graphic>
      </p:graphicFrame>
      <p:sp>
        <p:nvSpPr>
          <p:cNvPr id="12" name="Прямоугольник 11"/>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3"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Типы мышечных волокон</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11915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6" name="Равнобедренный треугольник 5"/>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7" name="Равнобедренный треугольник 6"/>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8" name="TextBox 7"/>
          <p:cNvSpPr txBox="1"/>
          <p:nvPr/>
        </p:nvSpPr>
        <p:spPr>
          <a:xfrm>
            <a:off x="3706949" y="2287938"/>
            <a:ext cx="5099729" cy="400110"/>
          </a:xfrm>
          <a:prstGeom prst="rect">
            <a:avLst/>
          </a:prstGeom>
          <a:noFill/>
        </p:spPr>
        <p:txBody>
          <a:bodyPr wrap="none" rtlCol="0">
            <a:spAutoFit/>
          </a:bodyPr>
          <a:lstStyle/>
          <a:p>
            <a:r>
              <a:rPr lang="en-US" sz="2000" dirty="0" smtClean="0">
                <a:latin typeface="Arial" panose="020B0604020202020204" pitchFamily="34" charset="0"/>
                <a:cs typeface="Arial" panose="020B0604020202020204" pitchFamily="34" charset="0"/>
              </a:rPr>
              <a:t>C</a:t>
            </a:r>
            <a:r>
              <a:rPr lang="en-US" sz="1200" dirty="0" smtClean="0">
                <a:latin typeface="Arial" panose="020B0604020202020204" pitchFamily="34" charset="0"/>
                <a:cs typeface="Arial" panose="020B0604020202020204" pitchFamily="34" charset="0"/>
              </a:rPr>
              <a:t>6</a:t>
            </a:r>
            <a:r>
              <a:rPr lang="en-US" sz="2000" dirty="0" smtClean="0">
                <a:latin typeface="Arial" panose="020B0604020202020204" pitchFamily="34" charset="0"/>
                <a:cs typeface="Arial" panose="020B0604020202020204" pitchFamily="34" charset="0"/>
              </a:rPr>
              <a:t>H</a:t>
            </a:r>
            <a:r>
              <a:rPr lang="en-US" sz="1200" dirty="0" smtClean="0">
                <a:latin typeface="Arial" panose="020B0604020202020204" pitchFamily="34" charset="0"/>
                <a:cs typeface="Arial" panose="020B0604020202020204" pitchFamily="34" charset="0"/>
              </a:rPr>
              <a:t>12</a:t>
            </a:r>
            <a:r>
              <a:rPr lang="en-US" sz="2000" dirty="0" smtClean="0">
                <a:latin typeface="Arial" panose="020B0604020202020204" pitchFamily="34" charset="0"/>
                <a:cs typeface="Arial" panose="020B0604020202020204" pitchFamily="34" charset="0"/>
              </a:rPr>
              <a:t>0</a:t>
            </a:r>
            <a:r>
              <a:rPr lang="en-US" sz="1200" dirty="0" smtClean="0">
                <a:latin typeface="Arial" panose="020B0604020202020204" pitchFamily="34" charset="0"/>
                <a:cs typeface="Arial" panose="020B0604020202020204" pitchFamily="34" charset="0"/>
              </a:rPr>
              <a:t>12 </a:t>
            </a:r>
            <a:r>
              <a:rPr lang="en-US" sz="2000" dirty="0" smtClean="0">
                <a:latin typeface="Arial" panose="020B0604020202020204" pitchFamily="34" charset="0"/>
                <a:cs typeface="Arial" panose="020B0604020202020204" pitchFamily="34" charset="0"/>
              </a:rPr>
              <a:t>+ O</a:t>
            </a:r>
            <a:r>
              <a:rPr lang="en-US" sz="1200" dirty="0" smtClean="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 = 6</a:t>
            </a:r>
            <a:r>
              <a:rPr lang="ru-RU" sz="2000" dirty="0" smtClean="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CO</a:t>
            </a:r>
            <a:r>
              <a:rPr lang="en-US" sz="1200" dirty="0" smtClean="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 + 6</a:t>
            </a:r>
            <a:r>
              <a:rPr lang="ru-RU" sz="2000" dirty="0" smtClean="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H</a:t>
            </a:r>
            <a:r>
              <a:rPr lang="en-US" sz="1200" dirty="0" smtClean="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O + E (38</a:t>
            </a:r>
            <a:r>
              <a:rPr lang="ru-RU" sz="2000" dirty="0" smtClean="0">
                <a:latin typeface="Arial" panose="020B0604020202020204" pitchFamily="34" charset="0"/>
                <a:cs typeface="Arial" panose="020B0604020202020204" pitchFamily="34" charset="0"/>
              </a:rPr>
              <a:t>АТФ)</a:t>
            </a:r>
            <a:endParaRPr lang="ru-RU" sz="2000" dirty="0">
              <a:latin typeface="Arial" panose="020B0604020202020204" pitchFamily="34" charset="0"/>
              <a:cs typeface="Arial" panose="020B0604020202020204" pitchFamily="34" charset="0"/>
            </a:endParaRPr>
          </a:p>
        </p:txBody>
      </p:sp>
      <p:sp>
        <p:nvSpPr>
          <p:cNvPr id="9" name="TextBox 8"/>
          <p:cNvSpPr txBox="1"/>
          <p:nvPr/>
        </p:nvSpPr>
        <p:spPr>
          <a:xfrm>
            <a:off x="3706949" y="1835175"/>
            <a:ext cx="4144083" cy="369332"/>
          </a:xfrm>
          <a:prstGeom prst="rect">
            <a:avLst/>
          </a:prstGeom>
          <a:noFill/>
        </p:spPr>
        <p:txBody>
          <a:bodyPr wrap="none" rtlCol="0">
            <a:spAutoFit/>
          </a:bodyPr>
          <a:lstStyle/>
          <a:p>
            <a:r>
              <a:rPr lang="ru-RU" dirty="0" smtClean="0">
                <a:latin typeface="Arial" panose="020B0604020202020204" pitchFamily="34" charset="0"/>
                <a:cs typeface="Arial" panose="020B0604020202020204" pitchFamily="34" charset="0"/>
              </a:rPr>
              <a:t>1. Аэробное (кислородное) дыхание:</a:t>
            </a:r>
            <a:endParaRPr lang="ru-RU" dirty="0">
              <a:latin typeface="Arial" panose="020B0604020202020204" pitchFamily="34" charset="0"/>
              <a:cs typeface="Arial" panose="020B0604020202020204" pitchFamily="34" charset="0"/>
            </a:endParaRPr>
          </a:p>
        </p:txBody>
      </p:sp>
      <p:sp>
        <p:nvSpPr>
          <p:cNvPr id="10" name="TextBox 9"/>
          <p:cNvSpPr txBox="1"/>
          <p:nvPr/>
        </p:nvSpPr>
        <p:spPr>
          <a:xfrm>
            <a:off x="3706949" y="2688048"/>
            <a:ext cx="1035605" cy="369332"/>
          </a:xfrm>
          <a:prstGeom prst="rect">
            <a:avLst/>
          </a:prstGeom>
          <a:noFill/>
        </p:spPr>
        <p:txBody>
          <a:bodyPr wrap="none" rtlCol="0">
            <a:spAutoFit/>
          </a:bodyPr>
          <a:lstStyle/>
          <a:p>
            <a:r>
              <a:rPr lang="ru-RU" dirty="0" smtClean="0">
                <a:latin typeface="Arial" panose="020B0604020202020204" pitchFamily="34" charset="0"/>
              </a:rPr>
              <a:t>глюкоза</a:t>
            </a:r>
            <a:endParaRPr lang="ru-RU" dirty="0">
              <a:latin typeface="Arial" panose="020B0604020202020204" pitchFamily="34" charset="0"/>
            </a:endParaRPr>
          </a:p>
        </p:txBody>
      </p:sp>
      <p:sp>
        <p:nvSpPr>
          <p:cNvPr id="11" name="TextBox 10"/>
          <p:cNvSpPr txBox="1"/>
          <p:nvPr/>
        </p:nvSpPr>
        <p:spPr>
          <a:xfrm>
            <a:off x="7497715" y="2679170"/>
            <a:ext cx="1024639" cy="369332"/>
          </a:xfrm>
          <a:prstGeom prst="rect">
            <a:avLst/>
          </a:prstGeom>
          <a:noFill/>
        </p:spPr>
        <p:txBody>
          <a:bodyPr wrap="none" rtlCol="0">
            <a:spAutoFit/>
          </a:bodyPr>
          <a:lstStyle/>
          <a:p>
            <a:r>
              <a:rPr lang="ru-RU" dirty="0" smtClean="0">
                <a:latin typeface="Arial" panose="020B0604020202020204" pitchFamily="34" charset="0"/>
              </a:rPr>
              <a:t>энергия</a:t>
            </a:r>
            <a:endParaRPr lang="ru-RU" dirty="0">
              <a:latin typeface="Arial" panose="020B0604020202020204" pitchFamily="34" charset="0"/>
            </a:endParaRPr>
          </a:p>
        </p:txBody>
      </p:sp>
      <p:sp>
        <p:nvSpPr>
          <p:cNvPr id="12" name="TextBox 11"/>
          <p:cNvSpPr txBox="1"/>
          <p:nvPr/>
        </p:nvSpPr>
        <p:spPr>
          <a:xfrm>
            <a:off x="3706949" y="3179280"/>
            <a:ext cx="5099729" cy="923330"/>
          </a:xfrm>
          <a:prstGeom prst="rect">
            <a:avLst/>
          </a:prstGeom>
          <a:noFill/>
        </p:spPr>
        <p:txBody>
          <a:bodyPr wrap="square" rtlCol="0">
            <a:spAutoFit/>
          </a:bodyPr>
          <a:lstStyle/>
          <a:p>
            <a:r>
              <a:rPr lang="ru-RU" dirty="0" smtClean="0">
                <a:latin typeface="Arial" panose="020B0604020202020204" pitchFamily="34" charset="0"/>
                <a:cs typeface="Arial" panose="020B0604020202020204" pitchFamily="34" charset="0"/>
              </a:rPr>
              <a:t>Энергия запасается в молекулах АТФ и используется для жизненных процессов, часто энергии выделяется в виде тепла.</a:t>
            </a:r>
            <a:endParaRPr lang="ru-RU" dirty="0">
              <a:latin typeface="Arial" panose="020B0604020202020204" pitchFamily="34" charset="0"/>
              <a:cs typeface="Arial" panose="020B0604020202020204" pitchFamily="34" charset="0"/>
            </a:endParaRPr>
          </a:p>
        </p:txBody>
      </p:sp>
      <p:sp>
        <p:nvSpPr>
          <p:cNvPr id="13" name="Прямоугольник 12"/>
          <p:cNvSpPr/>
          <p:nvPr/>
        </p:nvSpPr>
        <p:spPr>
          <a:xfrm>
            <a:off x="3706949" y="2287938"/>
            <a:ext cx="5099729" cy="417866"/>
          </a:xfrm>
          <a:prstGeom prst="rect">
            <a:avLst/>
          </a:prstGeom>
          <a:no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4" name="TextBox 13"/>
          <p:cNvSpPr txBox="1"/>
          <p:nvPr/>
        </p:nvSpPr>
        <p:spPr>
          <a:xfrm>
            <a:off x="3706949" y="4477278"/>
            <a:ext cx="4768037" cy="369332"/>
          </a:xfrm>
          <a:prstGeom prst="rect">
            <a:avLst/>
          </a:prstGeom>
          <a:noFill/>
        </p:spPr>
        <p:txBody>
          <a:bodyPr wrap="none" rtlCol="0">
            <a:spAutoFit/>
          </a:bodyPr>
          <a:lstStyle/>
          <a:p>
            <a:r>
              <a:rPr lang="ru-RU" dirty="0" smtClean="0">
                <a:latin typeface="Arial" panose="020B0604020202020204" pitchFamily="34" charset="0"/>
                <a:cs typeface="Arial" panose="020B0604020202020204" pitchFamily="34" charset="0"/>
              </a:rPr>
              <a:t>2. Анаэробное (бескислородное) дыхание:</a:t>
            </a:r>
            <a:endParaRPr lang="ru-RU" dirty="0">
              <a:latin typeface="Arial" panose="020B0604020202020204" pitchFamily="34" charset="0"/>
              <a:cs typeface="Arial" panose="020B0604020202020204" pitchFamily="34" charset="0"/>
            </a:endParaRPr>
          </a:p>
        </p:txBody>
      </p:sp>
      <p:sp>
        <p:nvSpPr>
          <p:cNvPr id="15" name="TextBox 14"/>
          <p:cNvSpPr txBox="1"/>
          <p:nvPr/>
        </p:nvSpPr>
        <p:spPr>
          <a:xfrm>
            <a:off x="3706949" y="4943841"/>
            <a:ext cx="3766031" cy="400110"/>
          </a:xfrm>
          <a:prstGeom prst="rect">
            <a:avLst/>
          </a:prstGeom>
          <a:noFill/>
        </p:spPr>
        <p:txBody>
          <a:bodyPr wrap="none" rtlCol="0">
            <a:spAutoFit/>
          </a:bodyPr>
          <a:lstStyle/>
          <a:p>
            <a:r>
              <a:rPr lang="en-US" sz="2000" dirty="0" smtClean="0">
                <a:latin typeface="Arial" panose="020B0604020202020204" pitchFamily="34" charset="0"/>
                <a:cs typeface="Arial" panose="020B0604020202020204" pitchFamily="34" charset="0"/>
              </a:rPr>
              <a:t>C</a:t>
            </a:r>
            <a:r>
              <a:rPr lang="en-US" sz="1200" dirty="0" smtClean="0">
                <a:latin typeface="Arial" panose="020B0604020202020204" pitchFamily="34" charset="0"/>
                <a:cs typeface="Arial" panose="020B0604020202020204" pitchFamily="34" charset="0"/>
              </a:rPr>
              <a:t>6</a:t>
            </a:r>
            <a:r>
              <a:rPr lang="en-US" sz="2000" dirty="0" smtClean="0">
                <a:latin typeface="Arial" panose="020B0604020202020204" pitchFamily="34" charset="0"/>
                <a:cs typeface="Arial" panose="020B0604020202020204" pitchFamily="34" charset="0"/>
              </a:rPr>
              <a:t>H</a:t>
            </a:r>
            <a:r>
              <a:rPr lang="en-US" sz="1200" dirty="0" smtClean="0">
                <a:latin typeface="Arial" panose="020B0604020202020204" pitchFamily="34" charset="0"/>
                <a:cs typeface="Arial" panose="020B0604020202020204" pitchFamily="34" charset="0"/>
              </a:rPr>
              <a:t>12</a:t>
            </a:r>
            <a:r>
              <a:rPr lang="en-US" sz="2000" dirty="0" smtClean="0">
                <a:latin typeface="Arial" panose="020B0604020202020204" pitchFamily="34" charset="0"/>
                <a:cs typeface="Arial" panose="020B0604020202020204" pitchFamily="34" charset="0"/>
              </a:rPr>
              <a:t>0</a:t>
            </a:r>
            <a:r>
              <a:rPr lang="en-US" sz="1200" dirty="0" smtClean="0">
                <a:latin typeface="Arial" panose="020B0604020202020204" pitchFamily="34" charset="0"/>
                <a:cs typeface="Arial" panose="020B0604020202020204" pitchFamily="34" charset="0"/>
              </a:rPr>
              <a:t>12 </a:t>
            </a:r>
            <a:r>
              <a:rPr lang="en-US" sz="2000" dirty="0" smtClean="0">
                <a:latin typeface="Arial" panose="020B0604020202020204" pitchFamily="34" charset="0"/>
                <a:cs typeface="Arial" panose="020B0604020202020204" pitchFamily="34" charset="0"/>
              </a:rPr>
              <a:t>= </a:t>
            </a:r>
            <a:r>
              <a:rPr lang="ru-RU" sz="2000" dirty="0" smtClean="0">
                <a:latin typeface="Arial" panose="020B0604020202020204" pitchFamily="34" charset="0"/>
                <a:cs typeface="Arial" panose="020B0604020202020204" pitchFamily="34" charset="0"/>
              </a:rPr>
              <a:t>2 </a:t>
            </a:r>
            <a:r>
              <a:rPr lang="en-US" sz="2000" dirty="0" smtClean="0">
                <a:latin typeface="Arial" panose="020B0604020202020204" pitchFamily="34" charset="0"/>
                <a:cs typeface="Arial" panose="020B0604020202020204" pitchFamily="34" charset="0"/>
              </a:rPr>
              <a:t>C</a:t>
            </a:r>
            <a:r>
              <a:rPr lang="en-US" sz="1200" dirty="0" smtClean="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H</a:t>
            </a:r>
            <a:r>
              <a:rPr lang="en-US" sz="1200" dirty="0" smtClean="0">
                <a:latin typeface="Arial" panose="020B0604020202020204" pitchFamily="34" charset="0"/>
                <a:cs typeface="Arial" panose="020B0604020202020204" pitchFamily="34" charset="0"/>
              </a:rPr>
              <a:t>3</a:t>
            </a:r>
            <a:r>
              <a:rPr lang="en-US" sz="2000" dirty="0" smtClean="0">
                <a:latin typeface="Arial" panose="020B0604020202020204" pitchFamily="34" charset="0"/>
                <a:cs typeface="Arial" panose="020B0604020202020204" pitchFamily="34" charset="0"/>
              </a:rPr>
              <a:t>O</a:t>
            </a:r>
            <a:r>
              <a:rPr lang="en-US" sz="1200" dirty="0" smtClean="0">
                <a:latin typeface="Arial" panose="020B0604020202020204" pitchFamily="34" charset="0"/>
                <a:cs typeface="Arial" panose="020B0604020202020204" pitchFamily="34" charset="0"/>
              </a:rPr>
              <a:t>3</a:t>
            </a:r>
            <a:r>
              <a:rPr lang="en-US" sz="2000" dirty="0" smtClean="0">
                <a:latin typeface="Arial" panose="020B0604020202020204" pitchFamily="34" charset="0"/>
                <a:cs typeface="Arial" panose="020B0604020202020204" pitchFamily="34" charset="0"/>
              </a:rPr>
              <a:t> + E (2</a:t>
            </a:r>
            <a:r>
              <a:rPr lang="ru-RU" sz="2000" dirty="0" smtClean="0">
                <a:latin typeface="Arial" panose="020B0604020202020204" pitchFamily="34" charset="0"/>
                <a:cs typeface="Arial" panose="020B0604020202020204" pitchFamily="34" charset="0"/>
              </a:rPr>
              <a:t>АТФ)</a:t>
            </a:r>
            <a:endParaRPr lang="ru-RU" sz="2000" dirty="0">
              <a:latin typeface="Arial" panose="020B0604020202020204" pitchFamily="34" charset="0"/>
              <a:cs typeface="Arial" panose="020B0604020202020204" pitchFamily="34" charset="0"/>
            </a:endParaRPr>
          </a:p>
        </p:txBody>
      </p:sp>
      <p:sp>
        <p:nvSpPr>
          <p:cNvPr id="16" name="Прямоугольник 15"/>
          <p:cNvSpPr/>
          <p:nvPr/>
        </p:nvSpPr>
        <p:spPr>
          <a:xfrm>
            <a:off x="3706949" y="4943841"/>
            <a:ext cx="3766032" cy="417866"/>
          </a:xfrm>
          <a:prstGeom prst="rect">
            <a:avLst/>
          </a:prstGeom>
          <a:no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7" name="TextBox 16"/>
          <p:cNvSpPr txBox="1"/>
          <p:nvPr/>
        </p:nvSpPr>
        <p:spPr>
          <a:xfrm>
            <a:off x="3761376" y="5361704"/>
            <a:ext cx="1035605" cy="369332"/>
          </a:xfrm>
          <a:prstGeom prst="rect">
            <a:avLst/>
          </a:prstGeom>
          <a:noFill/>
        </p:spPr>
        <p:txBody>
          <a:bodyPr wrap="none" rtlCol="0">
            <a:spAutoFit/>
          </a:bodyPr>
          <a:lstStyle/>
          <a:p>
            <a:r>
              <a:rPr lang="ru-RU" dirty="0" smtClean="0">
                <a:latin typeface="Arial" panose="020B0604020202020204" pitchFamily="34" charset="0"/>
              </a:rPr>
              <a:t>глюкоза</a:t>
            </a:r>
            <a:endParaRPr lang="ru-RU" dirty="0">
              <a:latin typeface="Arial" panose="020B0604020202020204" pitchFamily="34" charset="0"/>
            </a:endParaRPr>
          </a:p>
        </p:txBody>
      </p:sp>
      <p:sp>
        <p:nvSpPr>
          <p:cNvPr id="18" name="TextBox 17"/>
          <p:cNvSpPr txBox="1"/>
          <p:nvPr/>
        </p:nvSpPr>
        <p:spPr>
          <a:xfrm>
            <a:off x="4990782" y="5361704"/>
            <a:ext cx="1228670" cy="646331"/>
          </a:xfrm>
          <a:prstGeom prst="rect">
            <a:avLst/>
          </a:prstGeom>
          <a:noFill/>
        </p:spPr>
        <p:txBody>
          <a:bodyPr wrap="none" rtlCol="0">
            <a:spAutoFit/>
          </a:bodyPr>
          <a:lstStyle/>
          <a:p>
            <a:r>
              <a:rPr lang="ru-RU" dirty="0" smtClean="0">
                <a:latin typeface="Arial" panose="020B0604020202020204" pitchFamily="34" charset="0"/>
              </a:rPr>
              <a:t>молочная</a:t>
            </a:r>
            <a:br>
              <a:rPr lang="ru-RU" dirty="0" smtClean="0">
                <a:latin typeface="Arial" panose="020B0604020202020204" pitchFamily="34" charset="0"/>
              </a:rPr>
            </a:br>
            <a:r>
              <a:rPr lang="ru-RU" dirty="0" smtClean="0">
                <a:latin typeface="Arial" panose="020B0604020202020204" pitchFamily="34" charset="0"/>
              </a:rPr>
              <a:t>кислота</a:t>
            </a:r>
            <a:endParaRPr lang="ru-RU" dirty="0">
              <a:latin typeface="Arial" panose="020B0604020202020204" pitchFamily="34" charset="0"/>
            </a:endParaRPr>
          </a:p>
        </p:txBody>
      </p:sp>
      <p:sp>
        <p:nvSpPr>
          <p:cNvPr id="20" name="TextBox 19"/>
          <p:cNvSpPr txBox="1"/>
          <p:nvPr/>
        </p:nvSpPr>
        <p:spPr>
          <a:xfrm>
            <a:off x="6416119" y="5367385"/>
            <a:ext cx="1024639" cy="369332"/>
          </a:xfrm>
          <a:prstGeom prst="rect">
            <a:avLst/>
          </a:prstGeom>
          <a:noFill/>
        </p:spPr>
        <p:txBody>
          <a:bodyPr wrap="none" rtlCol="0">
            <a:spAutoFit/>
          </a:bodyPr>
          <a:lstStyle/>
          <a:p>
            <a:r>
              <a:rPr lang="ru-RU" dirty="0" smtClean="0">
                <a:latin typeface="Arial" panose="020B0604020202020204" pitchFamily="34" charset="0"/>
              </a:rPr>
              <a:t>энергия</a:t>
            </a:r>
            <a:endParaRPr lang="ru-RU" dirty="0">
              <a:latin typeface="Arial" panose="020B0604020202020204" pitchFamily="34" charset="0"/>
            </a:endParaRPr>
          </a:p>
        </p:txBody>
      </p:sp>
      <p:sp>
        <p:nvSpPr>
          <p:cNvPr id="22" name="Прямоугольник 21"/>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23" name="Title 1">
            <a:extLst>
              <a:ext uri="{FF2B5EF4-FFF2-40B4-BE49-F238E27FC236}">
                <a16:creationId xmlns="" xmlns:a16="http://schemas.microsoft.com/office/drawing/2014/main" id="{AF8E5905-1AE6-48E5-85F9-87CEBCF23775}"/>
              </a:ext>
            </a:extLst>
          </p:cNvPr>
          <p:cNvSpPr txBox="1">
            <a:spLocks/>
          </p:cNvSpPr>
          <p:nvPr/>
        </p:nvSpPr>
        <p:spPr>
          <a:xfrm>
            <a:off x="838200" y="384106"/>
            <a:ext cx="10515600" cy="771217"/>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Аэробное и анаэробное обеспечение клеточного дыхания</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809551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07F0552-DED7-4748-B490-AC8EE64296D4}"/>
              </a:ext>
            </a:extLst>
          </p:cNvPr>
          <p:cNvSpPr>
            <a:spLocks noGrp="1"/>
          </p:cNvSpPr>
          <p:nvPr>
            <p:ph idx="1"/>
          </p:nvPr>
        </p:nvSpPr>
        <p:spPr>
          <a:xfrm>
            <a:off x="713908" y="1568162"/>
            <a:ext cx="5580360" cy="4681707"/>
          </a:xfrm>
        </p:spPr>
        <p:txBody>
          <a:bodyPr>
            <a:normAutofit fontScale="62500" lnSpcReduction="20000"/>
          </a:bodyPr>
          <a:lstStyle/>
          <a:p>
            <a:pPr marL="0" indent="0">
              <a:lnSpc>
                <a:spcPct val="120000"/>
              </a:lnSpc>
              <a:buNone/>
            </a:pPr>
            <a:r>
              <a:rPr lang="ru-RU" b="1" i="1" dirty="0"/>
              <a:t>Глико́лиз</a:t>
            </a:r>
            <a:r>
              <a:rPr lang="ru-RU" dirty="0"/>
              <a:t>— процесс окисления глюкозы, при котором из одной молекулы глюкозы образуются две молекулы пировиноградной кислоты. Гликолиз состоит из цепи последовательных ферментативных реакций, проходящих в цитозоле клетки, и сопровождается запасанием энергии в форме АТФ и с выделением </a:t>
            </a:r>
            <a:r>
              <a:rPr lang="ru-RU" dirty="0" err="1"/>
              <a:t>лактата</a:t>
            </a:r>
            <a:r>
              <a:rPr lang="ru-RU" dirty="0"/>
              <a:t>.</a:t>
            </a:r>
          </a:p>
          <a:p>
            <a:pPr marL="0" indent="0">
              <a:lnSpc>
                <a:spcPct val="120000"/>
              </a:lnSpc>
              <a:buNone/>
            </a:pPr>
            <a:r>
              <a:rPr lang="ru-RU" dirty="0"/>
              <a:t>Кислород не требуется для протекания гликолиза. В аэробных условиях пировиноградная кислота далее </a:t>
            </a:r>
            <a:r>
              <a:rPr lang="ru-RU" dirty="0" err="1"/>
              <a:t>декарбоксилируется</a:t>
            </a:r>
            <a:r>
              <a:rPr lang="ru-RU" dirty="0"/>
              <a:t>, соединяется с коферментом А и вовлекается в цикл Кребса, а в анаэробных условиях или при гипоксии претерпевает дальнейшие превращения в ходе брожения.</a:t>
            </a:r>
          </a:p>
        </p:txBody>
      </p:sp>
      <p:pic>
        <p:nvPicPr>
          <p:cNvPr id="7" name="Picture 6">
            <a:extLst>
              <a:ext uri="{FF2B5EF4-FFF2-40B4-BE49-F238E27FC236}">
                <a16:creationId xmlns="" xmlns:a16="http://schemas.microsoft.com/office/drawing/2014/main" id="{F1C4C9CA-6D7D-408E-9653-4F4115C206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3353" y="1412971"/>
            <a:ext cx="5412879" cy="5246328"/>
          </a:xfrm>
          <a:prstGeom prst="rect">
            <a:avLst/>
          </a:prstGeom>
        </p:spPr>
      </p:pic>
      <p:grpSp>
        <p:nvGrpSpPr>
          <p:cNvPr id="5" name="Группа 4"/>
          <p:cNvGrpSpPr/>
          <p:nvPr/>
        </p:nvGrpSpPr>
        <p:grpSpPr>
          <a:xfrm>
            <a:off x="-159746" y="5972356"/>
            <a:ext cx="12832922" cy="1373887"/>
            <a:chOff x="-159746" y="5972356"/>
            <a:chExt cx="12832922" cy="1373887"/>
          </a:xfrm>
          <a:solidFill>
            <a:schemeClr val="accent1">
              <a:lumMod val="50000"/>
            </a:schemeClr>
          </a:solidFill>
        </p:grpSpPr>
        <p:sp>
          <p:nvSpPr>
            <p:cNvPr id="6" name="Равнобедренный треугольник 5"/>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8" name="Равнобедренный треугольник 7"/>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9" name="Прямоугольник 8"/>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0"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Анаэробный гликолиз</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917104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 name="Content Placeholder 14">
            <a:extLst>
              <a:ext uri="{FF2B5EF4-FFF2-40B4-BE49-F238E27FC236}">
                <a16:creationId xmlns="" xmlns:a16="http://schemas.microsoft.com/office/drawing/2014/main" id="{C4EF876C-7320-4D05-9E5C-FBEFAAA893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36220" y="1076821"/>
            <a:ext cx="7719560" cy="5789670"/>
          </a:xfrm>
        </p:spPr>
      </p:pic>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5" name="Равнобедренный треугольник 4"/>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chemeClr val="tx1"/>
                </a:solidFill>
                <a:effectLst>
                  <a:outerShdw blurRad="50800" dist="38100" dir="2700000" algn="tl" rotWithShape="0">
                    <a:prstClr val="black">
                      <a:alpha val="40000"/>
                    </a:prstClr>
                  </a:outerShdw>
                </a:effectLst>
                <a:latin typeface="Arial" panose="020B0604020202020204" pitchFamily="34" charset="0"/>
              </a:endParaRPr>
            </a:p>
          </p:txBody>
        </p:sp>
        <p:sp>
          <p:nvSpPr>
            <p:cNvPr id="6" name="Равнобедренный треугольник 5"/>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chemeClr val="tx1"/>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7" name="Прямоугольник 6"/>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8"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Аэробное обеспечение энергией в митохондриях</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04049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CAFB290D-A519-46D0-A29D-9C38107D425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1733" b="10323"/>
          <a:stretch/>
        </p:blipFill>
        <p:spPr>
          <a:xfrm>
            <a:off x="725063" y="1297857"/>
            <a:ext cx="10741874" cy="5466736"/>
          </a:xfrm>
        </p:spPr>
      </p:pic>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6" name="Равнобедренный треугольник 5"/>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7" name="Равнобедренный треугольник 6"/>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8" name="Прямоугольник 7"/>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9"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Мышечные сокращения</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118864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0A7C05EE-AB3F-4165-90C8-BF197D0CF3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1800" y="1844286"/>
            <a:ext cx="5374432" cy="4030824"/>
          </a:xfrm>
          <a:prstGeom prst="rect">
            <a:avLst/>
          </a:prstGeom>
        </p:spPr>
      </p:pic>
      <p:pic>
        <p:nvPicPr>
          <p:cNvPr id="5" name="Content Placeholder 4">
            <a:extLst>
              <a:ext uri="{FF2B5EF4-FFF2-40B4-BE49-F238E27FC236}">
                <a16:creationId xmlns="" xmlns:a16="http://schemas.microsoft.com/office/drawing/2014/main" id="{64F04557-C1EB-4880-9EB6-AA0642DF771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5410" y="1445423"/>
            <a:ext cx="6560598" cy="4920449"/>
          </a:xfrm>
        </p:spPr>
      </p:pic>
      <p:grpSp>
        <p:nvGrpSpPr>
          <p:cNvPr id="6" name="Группа 5"/>
          <p:cNvGrpSpPr/>
          <p:nvPr/>
        </p:nvGrpSpPr>
        <p:grpSpPr>
          <a:xfrm>
            <a:off x="-159746" y="5972356"/>
            <a:ext cx="12832922" cy="1373887"/>
            <a:chOff x="-159746" y="5972356"/>
            <a:chExt cx="12832922" cy="1373887"/>
          </a:xfrm>
          <a:solidFill>
            <a:schemeClr val="accent1">
              <a:lumMod val="50000"/>
            </a:schemeClr>
          </a:solidFill>
        </p:grpSpPr>
        <p:sp>
          <p:nvSpPr>
            <p:cNvPr id="8" name="Равнобедренный треугольник 7"/>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9" name="Равнобедренный треугольник 8"/>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10" name="Прямоугольник 9"/>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Классификация мышечных волокон</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846440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 xmlns:a16="http://schemas.microsoft.com/office/drawing/2014/main" id="{CC3549B2-D2DB-41C4-8E24-685F4950FDE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8458" y="1577507"/>
            <a:ext cx="5809348" cy="4351338"/>
          </a:xfrm>
          <a:prstGeom prst="rect">
            <a:avLst/>
          </a:prstGeom>
        </p:spPr>
      </p:pic>
      <p:pic>
        <p:nvPicPr>
          <p:cNvPr id="10" name="Picture 9">
            <a:extLst>
              <a:ext uri="{FF2B5EF4-FFF2-40B4-BE49-F238E27FC236}">
                <a16:creationId xmlns="" xmlns:a16="http://schemas.microsoft.com/office/drawing/2014/main" id="{2A3764B8-BD6D-4335-8E3F-4B32F4FFED57}"/>
              </a:ext>
            </a:extLst>
          </p:cNvPr>
          <p:cNvPicPr>
            <a:picLocks noChangeAspect="1"/>
          </p:cNvPicPr>
          <p:nvPr/>
        </p:nvPicPr>
        <p:blipFill rotWithShape="1">
          <a:blip r:embed="rId3">
            <a:extLst>
              <a:ext uri="{28A0092B-C50C-407E-A947-70E740481C1C}">
                <a14:useLocalDpi xmlns:a14="http://schemas.microsoft.com/office/drawing/2010/main" val="0"/>
              </a:ext>
            </a:extLst>
          </a:blip>
          <a:srcRect l="6825" t="11972" r="5052" b="6614"/>
          <a:stretch/>
        </p:blipFill>
        <p:spPr>
          <a:xfrm>
            <a:off x="6349984" y="2405850"/>
            <a:ext cx="5439562" cy="3764132"/>
          </a:xfrm>
          <a:prstGeom prst="rect">
            <a:avLst/>
          </a:prstGeom>
        </p:spPr>
      </p:pic>
      <p:grpSp>
        <p:nvGrpSpPr>
          <p:cNvPr id="5" name="Группа 4"/>
          <p:cNvGrpSpPr/>
          <p:nvPr/>
        </p:nvGrpSpPr>
        <p:grpSpPr>
          <a:xfrm>
            <a:off x="-159746" y="5972356"/>
            <a:ext cx="12832922" cy="1373887"/>
            <a:chOff x="-159746" y="5972356"/>
            <a:chExt cx="12832922" cy="1373887"/>
          </a:xfrm>
          <a:solidFill>
            <a:schemeClr val="accent1">
              <a:lumMod val="50000"/>
            </a:schemeClr>
          </a:solidFill>
        </p:grpSpPr>
        <p:sp>
          <p:nvSpPr>
            <p:cNvPr id="6" name="Равнобедренный треугольник 5"/>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7" name="Равнобедренный треугольник 6"/>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9" name="Прямоугольник 8"/>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Мышечный тонус</a:t>
            </a:r>
            <a:endParaRPr lang="ru-RU" b="1" dirty="0">
              <a:effectLst>
                <a:outerShdw blurRad="38100" dist="38100" dir="2700000" algn="tl">
                  <a:srgbClr val="000000">
                    <a:alpha val="43137"/>
                  </a:srgbClr>
                </a:outerShdw>
              </a:effectLst>
            </a:endParaRPr>
          </a:p>
        </p:txBody>
      </p:sp>
      <p:sp>
        <p:nvSpPr>
          <p:cNvPr id="4" name="TextBox 3"/>
          <p:cNvSpPr txBox="1"/>
          <p:nvPr/>
        </p:nvSpPr>
        <p:spPr>
          <a:xfrm>
            <a:off x="6387404" y="1882043"/>
            <a:ext cx="4718536" cy="461665"/>
          </a:xfrm>
          <a:prstGeom prst="rect">
            <a:avLst/>
          </a:prstGeom>
          <a:noFill/>
        </p:spPr>
        <p:txBody>
          <a:bodyPr wrap="none" rtlCol="0">
            <a:spAutoFit/>
          </a:bodyPr>
          <a:lstStyle/>
          <a:p>
            <a:r>
              <a:rPr lang="ru-RU" sz="2400" b="1" dirty="0" smtClean="0">
                <a:latin typeface="Arial" panose="020B0604020202020204" pitchFamily="34" charset="0"/>
                <a:cs typeface="Arial" panose="020B0604020202020204" pitchFamily="34" charset="0"/>
              </a:rPr>
              <a:t>Саморегуляция тонуса мышц</a:t>
            </a:r>
            <a:endParaRPr lang="ru-RU"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37375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3F13C56D-0F49-4F17-BC1C-BDA5BE92B89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932892" y="2216727"/>
            <a:ext cx="6053340" cy="3239484"/>
          </a:xfrm>
        </p:spPr>
      </p:pic>
      <p:pic>
        <p:nvPicPr>
          <p:cNvPr id="7" name="Picture 6">
            <a:extLst>
              <a:ext uri="{FF2B5EF4-FFF2-40B4-BE49-F238E27FC236}">
                <a16:creationId xmlns="" xmlns:a16="http://schemas.microsoft.com/office/drawing/2014/main" id="{8F2C0F80-4E72-4695-8281-BCA1B98C1E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646" y="2136828"/>
            <a:ext cx="5389418" cy="4042064"/>
          </a:xfrm>
          <a:prstGeom prst="rect">
            <a:avLst/>
          </a:prstGeom>
        </p:spPr>
      </p:pic>
      <p:grpSp>
        <p:nvGrpSpPr>
          <p:cNvPr id="6" name="Группа 5"/>
          <p:cNvGrpSpPr/>
          <p:nvPr/>
        </p:nvGrpSpPr>
        <p:grpSpPr>
          <a:xfrm>
            <a:off x="-159746" y="5972356"/>
            <a:ext cx="12832922" cy="1373887"/>
            <a:chOff x="-159746" y="5972356"/>
            <a:chExt cx="12832922" cy="1373887"/>
          </a:xfrm>
          <a:solidFill>
            <a:schemeClr val="accent1">
              <a:lumMod val="50000"/>
            </a:schemeClr>
          </a:solidFill>
        </p:grpSpPr>
        <p:sp>
          <p:nvSpPr>
            <p:cNvPr id="8" name="Равнобедренный треугольник 7"/>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9" name="Равнобедренный треугольник 8"/>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10" name="Прямоугольник 9"/>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err="1">
                <a:solidFill>
                  <a:schemeClr val="bg1"/>
                </a:solidFill>
                <a:effectLst>
                  <a:outerShdw blurRad="38100" dist="38100" dir="2700000" algn="tl">
                    <a:srgbClr val="000000">
                      <a:alpha val="43137"/>
                    </a:srgbClr>
                  </a:outerShdw>
                </a:effectLst>
              </a:rPr>
              <a:t>Нормотонус</a:t>
            </a:r>
            <a:r>
              <a:rPr lang="ru-RU" b="1" dirty="0">
                <a:solidFill>
                  <a:schemeClr val="bg1"/>
                </a:solidFill>
                <a:effectLst>
                  <a:outerShdw blurRad="38100" dist="38100" dir="2700000" algn="tl">
                    <a:srgbClr val="000000">
                      <a:alpha val="43137"/>
                    </a:srgbClr>
                  </a:outerShdw>
                </a:effectLst>
              </a:rPr>
              <a:t> и </a:t>
            </a:r>
            <a:r>
              <a:rPr lang="ru-RU" b="1" dirty="0" err="1">
                <a:solidFill>
                  <a:schemeClr val="bg1"/>
                </a:solidFill>
                <a:effectLst>
                  <a:outerShdw blurRad="38100" dist="38100" dir="2700000" algn="tl">
                    <a:srgbClr val="000000">
                      <a:alpha val="43137"/>
                    </a:srgbClr>
                  </a:outerShdw>
                </a:effectLst>
              </a:rPr>
              <a:t>гипертонус</a:t>
            </a:r>
            <a:r>
              <a:rPr lang="ru-RU" b="1" dirty="0">
                <a:solidFill>
                  <a:schemeClr val="bg1"/>
                </a:solidFill>
                <a:effectLst>
                  <a:outerShdw blurRad="38100" dist="38100" dir="2700000" algn="tl">
                    <a:srgbClr val="000000">
                      <a:alpha val="43137"/>
                    </a:srgbClr>
                  </a:outerShdw>
                </a:effectLst>
              </a:rPr>
              <a:t> мышц</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211879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312A25-EF1C-417D-BE3D-926243B25856}"/>
              </a:ext>
            </a:extLst>
          </p:cNvPr>
          <p:cNvSpPr>
            <a:spLocks noGrp="1"/>
          </p:cNvSpPr>
          <p:nvPr>
            <p:ph type="title"/>
          </p:nvPr>
        </p:nvSpPr>
        <p:spPr/>
        <p:txBody>
          <a:bodyPr>
            <a:noAutofit/>
          </a:bodyPr>
          <a:lstStyle/>
          <a:p>
            <a:pPr>
              <a:lnSpc>
                <a:spcPct val="100000"/>
              </a:lnSpc>
            </a:pPr>
            <a:r>
              <a:rPr lang="ru-RU" sz="2000" b="1" i="1" dirty="0"/>
              <a:t>Проприоце́пция, </a:t>
            </a:r>
            <a:r>
              <a:rPr lang="ru-RU" sz="2000" b="1" i="1" dirty="0" err="1"/>
              <a:t>проприореце́пция</a:t>
            </a:r>
            <a:r>
              <a:rPr lang="ru-RU" sz="2000" dirty="0"/>
              <a:t> (от лат. </a:t>
            </a:r>
            <a:r>
              <a:rPr lang="ru-RU" sz="2000" dirty="0" err="1"/>
              <a:t>proprius</a:t>
            </a:r>
            <a:r>
              <a:rPr lang="ru-RU" sz="2000" dirty="0"/>
              <a:t> — «собственный, особенный» и </a:t>
            </a:r>
            <a:r>
              <a:rPr lang="ru-RU" sz="2000" dirty="0" err="1"/>
              <a:t>receptor</a:t>
            </a:r>
            <a:r>
              <a:rPr lang="ru-RU" sz="2000" dirty="0"/>
              <a:t> — «принимающий»; от лат. </a:t>
            </a:r>
            <a:r>
              <a:rPr lang="ru-RU" sz="2000" dirty="0" err="1"/>
              <a:t>capio</a:t>
            </a:r>
            <a:r>
              <a:rPr lang="ru-RU" sz="2000" dirty="0"/>
              <a:t>, </a:t>
            </a:r>
            <a:r>
              <a:rPr lang="ru-RU" sz="2000" dirty="0" err="1"/>
              <a:t>cepi</a:t>
            </a:r>
            <a:r>
              <a:rPr lang="ru-RU" sz="2000" dirty="0"/>
              <a:t> — «принимать, воспринимать»), также известная как </a:t>
            </a:r>
            <a:r>
              <a:rPr lang="ru-RU" sz="2000" dirty="0" err="1"/>
              <a:t>кинестези́я</a:t>
            </a:r>
            <a:r>
              <a:rPr lang="ru-RU" sz="2000" dirty="0"/>
              <a:t> (от др.-греч. </a:t>
            </a:r>
            <a:r>
              <a:rPr lang="ru-RU" sz="2000" dirty="0" err="1"/>
              <a:t>κοινός</a:t>
            </a:r>
            <a:r>
              <a:rPr lang="ru-RU" sz="2000" dirty="0"/>
              <a:t> «общий» + α</a:t>
            </a:r>
            <a:r>
              <a:rPr lang="ru-RU" sz="2000" dirty="0" err="1"/>
              <a:t>ἴσθησῐς</a:t>
            </a:r>
            <a:r>
              <a:rPr lang="ru-RU" sz="2000" dirty="0"/>
              <a:t> — «чувство, ощущение»; фр. </a:t>
            </a:r>
            <a:r>
              <a:rPr lang="ru-RU" sz="2000" dirty="0" err="1"/>
              <a:t>cénesthésie</a:t>
            </a:r>
            <a:r>
              <a:rPr lang="ru-RU" sz="2000" dirty="0"/>
              <a:t>), — мышечное чувство — ощущение положения частей собственного тела относительно друг друга и в пространстве.</a:t>
            </a:r>
            <a:endParaRPr lang="ru-RU" sz="2000" dirty="0"/>
          </a:p>
        </p:txBody>
      </p:sp>
      <p:pic>
        <p:nvPicPr>
          <p:cNvPr id="5" name="Content Placeholder 4">
            <a:extLst>
              <a:ext uri="{FF2B5EF4-FFF2-40B4-BE49-F238E27FC236}">
                <a16:creationId xmlns="" xmlns:a16="http://schemas.microsoft.com/office/drawing/2014/main" id="{C5EA0AD2-E660-4161-B907-EF7A6182C394}"/>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38200" y="1943933"/>
            <a:ext cx="5181600" cy="4114721"/>
          </a:xfrm>
        </p:spPr>
      </p:pic>
      <p:sp>
        <p:nvSpPr>
          <p:cNvPr id="6" name="Content Placeholder 5">
            <a:extLst>
              <a:ext uri="{FF2B5EF4-FFF2-40B4-BE49-F238E27FC236}">
                <a16:creationId xmlns="" xmlns:a16="http://schemas.microsoft.com/office/drawing/2014/main" id="{666CB6A5-9D61-452E-B7CC-15830B45DF28}"/>
              </a:ext>
            </a:extLst>
          </p:cNvPr>
          <p:cNvSpPr>
            <a:spLocks noGrp="1"/>
          </p:cNvSpPr>
          <p:nvPr>
            <p:ph sz="half" idx="2"/>
          </p:nvPr>
        </p:nvSpPr>
        <p:spPr>
          <a:xfrm>
            <a:off x="6074177" y="2083078"/>
            <a:ext cx="5181600" cy="4351338"/>
          </a:xfrm>
        </p:spPr>
        <p:txBody>
          <a:bodyPr/>
          <a:lstStyle/>
          <a:p>
            <a:pPr marL="0" indent="0">
              <a:buNone/>
            </a:pPr>
            <a:r>
              <a:rPr lang="ru-RU" dirty="0"/>
              <a:t>Сенсорные компоненты баланса:</a:t>
            </a:r>
          </a:p>
          <a:p>
            <a:pPr>
              <a:buFontTx/>
              <a:buChar char="-"/>
            </a:pPr>
            <a:r>
              <a:rPr lang="ru-RU" dirty="0"/>
              <a:t>Проприорецепция 70%</a:t>
            </a:r>
          </a:p>
          <a:p>
            <a:pPr>
              <a:buFontTx/>
              <a:buChar char="-"/>
            </a:pPr>
            <a:r>
              <a:rPr lang="ru-RU" dirty="0"/>
              <a:t>Визуальный анализатор 10%</a:t>
            </a:r>
          </a:p>
          <a:p>
            <a:pPr>
              <a:buFontTx/>
              <a:buChar char="-"/>
            </a:pPr>
            <a:r>
              <a:rPr lang="ru-RU" dirty="0" err="1"/>
              <a:t>Вестибюлярный</a:t>
            </a:r>
            <a:r>
              <a:rPr lang="ru-RU" dirty="0"/>
              <a:t> анализатор 20%</a:t>
            </a:r>
          </a:p>
          <a:p>
            <a:pPr marL="0" indent="0">
              <a:buNone/>
            </a:pPr>
            <a:endParaRPr lang="ru-RU" dirty="0"/>
          </a:p>
        </p:txBody>
      </p:sp>
      <p:grpSp>
        <p:nvGrpSpPr>
          <p:cNvPr id="7" name="Группа 6"/>
          <p:cNvGrpSpPr/>
          <p:nvPr/>
        </p:nvGrpSpPr>
        <p:grpSpPr>
          <a:xfrm>
            <a:off x="-159746" y="5972356"/>
            <a:ext cx="12832922" cy="1373887"/>
            <a:chOff x="-159746" y="5972356"/>
            <a:chExt cx="12832922" cy="1373887"/>
          </a:xfrm>
          <a:solidFill>
            <a:schemeClr val="accent1">
              <a:lumMod val="50000"/>
            </a:schemeClr>
          </a:solidFill>
        </p:grpSpPr>
        <p:sp>
          <p:nvSpPr>
            <p:cNvPr id="8" name="Равнобедренный треугольник 7"/>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9" name="Равнобедренный треугольник 8"/>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Tree>
    <p:extLst>
      <p:ext uri="{BB962C8B-B14F-4D97-AF65-F5344CB8AC3E}">
        <p14:creationId xmlns:p14="http://schemas.microsoft.com/office/powerpoint/2010/main" val="23409560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6DAB7433-C1B6-478D-B74A-A63A209D5787}"/>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2860"/>
          <a:stretch/>
        </p:blipFill>
        <p:spPr>
          <a:xfrm>
            <a:off x="7181697" y="1667517"/>
            <a:ext cx="5010304" cy="3616181"/>
          </a:xfrm>
        </p:spPr>
      </p:pic>
      <p:sp>
        <p:nvSpPr>
          <p:cNvPr id="8" name="Content Placeholder 7">
            <a:extLst>
              <a:ext uri="{FF2B5EF4-FFF2-40B4-BE49-F238E27FC236}">
                <a16:creationId xmlns="" xmlns:a16="http://schemas.microsoft.com/office/drawing/2014/main" id="{8436DF42-62AC-4CA1-98B4-FB6F39DF8721}"/>
              </a:ext>
            </a:extLst>
          </p:cNvPr>
          <p:cNvSpPr>
            <a:spLocks noGrp="1"/>
          </p:cNvSpPr>
          <p:nvPr>
            <p:ph sz="quarter" idx="4"/>
          </p:nvPr>
        </p:nvSpPr>
        <p:spPr>
          <a:xfrm>
            <a:off x="186329" y="1075942"/>
            <a:ext cx="7051923" cy="5555692"/>
          </a:xfrm>
        </p:spPr>
        <p:txBody>
          <a:bodyPr>
            <a:normAutofit fontScale="25000" lnSpcReduction="20000"/>
          </a:bodyPr>
          <a:lstStyle/>
          <a:p>
            <a:pPr marL="0" indent="0">
              <a:lnSpc>
                <a:spcPct val="120000"/>
              </a:lnSpc>
              <a:buNone/>
            </a:pPr>
            <a:r>
              <a:rPr lang="ru-RU" sz="5600" kern="1400" dirty="0" smtClean="0"/>
              <a:t>Нервно-мышечное веретено — сложный нервный рецептор, который включает афферентные и эфферентные нервные отростки и контролирует как скорость, так и степень сокращения и растяжение скелетных мышц. В состав веретена входят тонкие поперечнополосатые мышечные волокна. Мышечные волокна, находящиеся внутри соединительнотканной капсулы и входящие в состав веретен, называются </a:t>
            </a:r>
            <a:r>
              <a:rPr lang="ru-RU" sz="5600" kern="1400" dirty="0" err="1" smtClean="0"/>
              <a:t>интрафузальными</a:t>
            </a:r>
            <a:r>
              <a:rPr lang="ru-RU" sz="5600" kern="1400" dirty="0" smtClean="0"/>
              <a:t>, а лежащие за её пределами и обеспечивающие сокращение мышцы — </a:t>
            </a:r>
            <a:r>
              <a:rPr lang="ru-RU" sz="5600" kern="1400" dirty="0" err="1" smtClean="0"/>
              <a:t>экстрафузальными</a:t>
            </a:r>
            <a:r>
              <a:rPr lang="ru-RU" sz="5600" kern="1400" dirty="0" smtClean="0"/>
              <a:t>.</a:t>
            </a:r>
          </a:p>
          <a:p>
            <a:pPr marL="0" indent="0">
              <a:lnSpc>
                <a:spcPct val="120000"/>
              </a:lnSpc>
              <a:buNone/>
            </a:pPr>
            <a:r>
              <a:rPr lang="ru-RU" sz="5600" kern="1400" dirty="0" smtClean="0"/>
              <a:t>Клеточные ядра в </a:t>
            </a:r>
            <a:r>
              <a:rPr lang="ru-RU" sz="5600" kern="1400" dirty="0" err="1" smtClean="0"/>
              <a:t>экстрафузальных</a:t>
            </a:r>
            <a:r>
              <a:rPr lang="ru-RU" sz="5600" kern="1400" dirty="0" smtClean="0"/>
              <a:t> волокнах расположены равномерно, а в </a:t>
            </a:r>
            <a:r>
              <a:rPr lang="ru-RU" sz="5600" kern="1400" dirty="0" err="1" smtClean="0"/>
              <a:t>интрафузальных</a:t>
            </a:r>
            <a:r>
              <a:rPr lang="ru-RU" sz="5600" kern="1400" dirty="0" smtClean="0"/>
              <a:t> они сосредоточены в центральной части волокон. Существуют два типа </a:t>
            </a:r>
            <a:r>
              <a:rPr lang="ru-RU" sz="5600" kern="1400" dirty="0" err="1" smtClean="0"/>
              <a:t>интрафузальных</a:t>
            </a:r>
            <a:r>
              <a:rPr lang="ru-RU" sz="5600" kern="1400" dirty="0" smtClean="0"/>
              <a:t> волокон: волокна с ядерной цепочкой (</a:t>
            </a:r>
            <a:r>
              <a:rPr lang="ru-RU" sz="5600" kern="1400" dirty="0" err="1" smtClean="0"/>
              <a:t>vinculun</a:t>
            </a:r>
            <a:r>
              <a:rPr lang="ru-RU" sz="5600" kern="1400" dirty="0" smtClean="0"/>
              <a:t> </a:t>
            </a:r>
            <a:r>
              <a:rPr lang="ru-RU" sz="5600" kern="1400" dirty="0" err="1" smtClean="0"/>
              <a:t>nucleare</a:t>
            </a:r>
            <a:r>
              <a:rPr lang="ru-RU" sz="5600" kern="1400" dirty="0" smtClean="0"/>
              <a:t>), в которых клеточные ядра располагаются цепочкой, вдоль мышечного волокна, и волокна с ядерной сумкой (</a:t>
            </a:r>
            <a:r>
              <a:rPr lang="ru-RU" sz="5600" kern="1400" dirty="0" err="1" smtClean="0"/>
              <a:t>bursa</a:t>
            </a:r>
            <a:r>
              <a:rPr lang="ru-RU" sz="5600" kern="1400" dirty="0" smtClean="0"/>
              <a:t> </a:t>
            </a:r>
            <a:r>
              <a:rPr lang="ru-RU" sz="5600" kern="1400" dirty="0" err="1" smtClean="0"/>
              <a:t>nuclearis</a:t>
            </a:r>
            <a:r>
              <a:rPr lang="ru-RU" sz="5600" kern="1400" dirty="0" smtClean="0"/>
              <a:t>), в которых клеточные ядра располагаются ближе к центру в виде скопления , образуя выпуклость. Вокруг центральной части </a:t>
            </a:r>
            <a:r>
              <a:rPr lang="ru-RU" sz="5600" kern="1400" dirty="0" err="1" smtClean="0"/>
              <a:t>интрафузальных</a:t>
            </a:r>
            <a:r>
              <a:rPr lang="ru-RU" sz="5600" kern="1400" dirty="0" smtClean="0"/>
              <a:t> волокон спирально расположены </a:t>
            </a:r>
            <a:r>
              <a:rPr lang="ru-RU" sz="5600" kern="1400" dirty="0" err="1" smtClean="0"/>
              <a:t>терминали</a:t>
            </a:r>
            <a:r>
              <a:rPr lang="ru-RU" sz="5600" kern="1400" dirty="0" smtClean="0"/>
              <a:t> дендритов (афферентные нервные окончания), а эфферентные окончания (</a:t>
            </a:r>
            <a:r>
              <a:rPr lang="ru-RU" sz="5600" kern="1400" dirty="0" err="1" smtClean="0"/>
              <a:t>терминали</a:t>
            </a:r>
            <a:r>
              <a:rPr lang="ru-RU" sz="5600" kern="1400" dirty="0" smtClean="0"/>
              <a:t> аксонов) окружают периферические участки </a:t>
            </a:r>
            <a:r>
              <a:rPr lang="ru-RU" sz="5600" kern="1400" dirty="0" err="1" smtClean="0"/>
              <a:t>интрафузальных</a:t>
            </a:r>
            <a:r>
              <a:rPr lang="ru-RU" sz="5600" kern="1400" dirty="0" smtClean="0"/>
              <a:t> и </a:t>
            </a:r>
            <a:r>
              <a:rPr lang="ru-RU" sz="5600" kern="1400" dirty="0" err="1" smtClean="0"/>
              <a:t>экстрафузальных</a:t>
            </a:r>
            <a:r>
              <a:rPr lang="ru-RU" sz="5600" kern="1400" dirty="0" smtClean="0"/>
              <a:t> мышечных волокон.</a:t>
            </a:r>
            <a:endParaRPr lang="en-US" sz="5600" kern="1400" dirty="0" smtClean="0"/>
          </a:p>
          <a:p>
            <a:pPr marL="0" indent="0">
              <a:lnSpc>
                <a:spcPct val="120000"/>
              </a:lnSpc>
              <a:buNone/>
            </a:pPr>
            <a:r>
              <a:rPr lang="ru-RU" sz="5600" dirty="0" smtClean="0">
                <a:cs typeface="Arial" panose="020B0604020202020204" pitchFamily="34" charset="0"/>
              </a:rPr>
              <a:t>Приходящие по эфферентным нервным окончаниям импульсы вызывают сокращение мышечных волокон, что ведёт к деформации афферентных окончаний и приводит к возникновению нервных импульсов, частота которых пропорциональна скорость изменения длины мышечных волокон и величине этого изменения.</a:t>
            </a:r>
          </a:p>
          <a:p>
            <a:pPr marL="0" indent="0">
              <a:lnSpc>
                <a:spcPct val="120000"/>
              </a:lnSpc>
              <a:buNone/>
            </a:pPr>
            <a:endParaRPr lang="ru-RU" sz="5500" kern="1400" dirty="0"/>
          </a:p>
        </p:txBody>
      </p:sp>
      <p:grpSp>
        <p:nvGrpSpPr>
          <p:cNvPr id="6" name="Группа 5"/>
          <p:cNvGrpSpPr/>
          <p:nvPr/>
        </p:nvGrpSpPr>
        <p:grpSpPr>
          <a:xfrm>
            <a:off x="-159746" y="5972356"/>
            <a:ext cx="12832922" cy="1373887"/>
            <a:chOff x="-159746" y="5972356"/>
            <a:chExt cx="12832922" cy="1373887"/>
          </a:xfrm>
          <a:solidFill>
            <a:schemeClr val="accent1">
              <a:lumMod val="50000"/>
            </a:schemeClr>
          </a:solidFill>
        </p:grpSpPr>
        <p:sp>
          <p:nvSpPr>
            <p:cNvPr id="7" name="Равнобедренный треугольник 6"/>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9" name="Равнобедренный треугольник 8"/>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10" name="Прямоугольник 9"/>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Мышечное веретено</a:t>
            </a:r>
            <a:endParaRPr lang="ru-RU" b="1" dirty="0">
              <a:effectLst>
                <a:outerShdw blurRad="38100" dist="38100" dir="2700000" algn="tl">
                  <a:srgbClr val="000000">
                    <a:alpha val="43137"/>
                  </a:srgbClr>
                </a:outerShdw>
              </a:effectLst>
            </a:endParaRPr>
          </a:p>
        </p:txBody>
      </p:sp>
      <p:cxnSp>
        <p:nvCxnSpPr>
          <p:cNvPr id="13" name="Прямая соединительная линия 12"/>
          <p:cNvCxnSpPr/>
          <p:nvPr/>
        </p:nvCxnSpPr>
        <p:spPr>
          <a:xfrm>
            <a:off x="7238252" y="1429305"/>
            <a:ext cx="0" cy="4092606"/>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7238252" y="5513033"/>
            <a:ext cx="4993780"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59162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75474A4E-8EFD-40CD-A8A4-D7A678C84A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03099" y="1890279"/>
            <a:ext cx="6488901" cy="4866676"/>
          </a:xfrm>
        </p:spPr>
      </p:pic>
      <p:pic>
        <p:nvPicPr>
          <p:cNvPr id="9" name="Picture 8">
            <a:extLst>
              <a:ext uri="{FF2B5EF4-FFF2-40B4-BE49-F238E27FC236}">
                <a16:creationId xmlns="" xmlns:a16="http://schemas.microsoft.com/office/drawing/2014/main" id="{BB09CAEE-2863-4F89-860C-2AE4171D44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132" y="1704514"/>
            <a:ext cx="5819544" cy="5037899"/>
          </a:xfrm>
          <a:prstGeom prst="rect">
            <a:avLst/>
          </a:prstGeom>
        </p:spPr>
      </p:pic>
      <p:grpSp>
        <p:nvGrpSpPr>
          <p:cNvPr id="6" name="Группа 5"/>
          <p:cNvGrpSpPr/>
          <p:nvPr/>
        </p:nvGrpSpPr>
        <p:grpSpPr>
          <a:xfrm>
            <a:off x="-159746" y="5972356"/>
            <a:ext cx="12832922" cy="1373887"/>
            <a:chOff x="-159746" y="5972356"/>
            <a:chExt cx="12832922" cy="1373887"/>
          </a:xfrm>
          <a:solidFill>
            <a:schemeClr val="accent1">
              <a:lumMod val="50000"/>
            </a:schemeClr>
          </a:solidFill>
        </p:grpSpPr>
        <p:sp>
          <p:nvSpPr>
            <p:cNvPr id="7" name="Равнобедренный треугольник 6"/>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8" name="Равнобедренный треугольник 7"/>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10" name="Прямоугольник 9"/>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Мышечное веретено</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523779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C4A3928-8A14-4D9C-8971-BBB2F0A1A9E6}"/>
              </a:ext>
            </a:extLst>
          </p:cNvPr>
          <p:cNvSpPr>
            <a:spLocks noGrp="1"/>
          </p:cNvSpPr>
          <p:nvPr>
            <p:ph idx="1"/>
          </p:nvPr>
        </p:nvSpPr>
        <p:spPr>
          <a:xfrm>
            <a:off x="497151" y="1470517"/>
            <a:ext cx="5459766" cy="4691837"/>
          </a:xfrm>
        </p:spPr>
        <p:txBody>
          <a:bodyPr>
            <a:normAutofit fontScale="25000" lnSpcReduction="20000"/>
          </a:bodyPr>
          <a:lstStyle/>
          <a:p>
            <a:pPr marL="0" indent="0">
              <a:lnSpc>
                <a:spcPct val="120000"/>
              </a:lnSpc>
              <a:buNone/>
            </a:pPr>
            <a:r>
              <a:rPr lang="ru-RU" sz="5600" b="1" i="1" dirty="0"/>
              <a:t>Сухожильный орган </a:t>
            </a:r>
            <a:r>
              <a:rPr lang="ru-RU" sz="5600" b="1" i="1" dirty="0" err="1"/>
              <a:t>Гольджи</a:t>
            </a:r>
            <a:r>
              <a:rPr lang="ru-RU" sz="5600" b="1" i="1" dirty="0"/>
              <a:t> </a:t>
            </a:r>
            <a:r>
              <a:rPr lang="ru-RU" sz="5600" dirty="0"/>
              <a:t>(нервно-сухожильное веретено) — рецепторный орган, располагающийся в местах соединения мышечных волокон с коллагеновыми пучками сухожилий.</a:t>
            </a:r>
          </a:p>
          <a:p>
            <a:pPr marL="0" indent="0">
              <a:lnSpc>
                <a:spcPct val="120000"/>
              </a:lnSpc>
              <a:buNone/>
            </a:pPr>
            <a:r>
              <a:rPr lang="ru-RU" sz="5600" dirty="0" smtClean="0"/>
              <a:t>Весь орган окружён тонкой</a:t>
            </a:r>
            <a:r>
              <a:rPr lang="ru-RU" sz="5600" dirty="0"/>
              <a:t> </a:t>
            </a:r>
            <a:r>
              <a:rPr lang="ru-RU" sz="5600" dirty="0" smtClean="0"/>
              <a:t>соединительнотканной капсулой</a:t>
            </a:r>
            <a:r>
              <a:rPr lang="ru-RU" sz="5600" dirty="0"/>
              <a:t>. Нервное волокно, подходящее к веретену, утрачивает миелиновый слой и, распадаясь на терминальные ветви, проходит между пучками коллагеновых волокон сухожилия.</a:t>
            </a:r>
          </a:p>
          <a:p>
            <a:pPr marL="0" indent="0">
              <a:lnSpc>
                <a:spcPct val="120000"/>
              </a:lnSpc>
              <a:buNone/>
            </a:pPr>
            <a:r>
              <a:rPr lang="ru-RU" sz="5600" dirty="0"/>
              <a:t>Сокращаясь, мышца растягивает сухожилие. Это вызывает возбуждение нервных окончаний чувствительных нейронов спинного мозга. Они возбуждают тормозные нейроны спинного мозга, которые тормозят соответствующие двигательные нейроны, что предотвращает </a:t>
            </a:r>
            <a:r>
              <a:rPr lang="ru-RU" sz="5600" dirty="0" err="1"/>
              <a:t>перерастяжения</a:t>
            </a:r>
            <a:r>
              <a:rPr lang="ru-RU" sz="5600" dirty="0"/>
              <a:t> мышцы. Известно, что порог возбуждения рецепторов сухожильного органа </a:t>
            </a:r>
            <a:r>
              <a:rPr lang="ru-RU" sz="5600" dirty="0" err="1"/>
              <a:t>Гольджи</a:t>
            </a:r>
            <a:r>
              <a:rPr lang="ru-RU" sz="5600" dirty="0"/>
              <a:t> при механическом растяжении мышцы выше, чем аналогичный порог возбуждения мышечных веретен. Это позволяет мышце сокращаться без всяких помех до определенного предела</a:t>
            </a:r>
            <a:r>
              <a:rPr lang="ru-RU" sz="4300" dirty="0"/>
              <a:t>.</a:t>
            </a:r>
          </a:p>
          <a:p>
            <a:pPr marL="0" indent="0">
              <a:buNone/>
            </a:pPr>
            <a:endParaRPr lang="ru-RU" dirty="0"/>
          </a:p>
        </p:txBody>
      </p:sp>
      <p:pic>
        <p:nvPicPr>
          <p:cNvPr id="5" name="Picture 4">
            <a:extLst>
              <a:ext uri="{FF2B5EF4-FFF2-40B4-BE49-F238E27FC236}">
                <a16:creationId xmlns="" xmlns:a16="http://schemas.microsoft.com/office/drawing/2014/main" id="{7E729CAB-FA82-47AC-83AD-4C0E3DB3F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3308" y="1890944"/>
            <a:ext cx="6168691" cy="4626518"/>
          </a:xfrm>
          <a:prstGeom prst="rect">
            <a:avLst/>
          </a:prstGeom>
        </p:spPr>
      </p:pic>
      <p:grpSp>
        <p:nvGrpSpPr>
          <p:cNvPr id="6" name="Группа 5"/>
          <p:cNvGrpSpPr/>
          <p:nvPr/>
        </p:nvGrpSpPr>
        <p:grpSpPr>
          <a:xfrm>
            <a:off x="-159746" y="5972356"/>
            <a:ext cx="12832922" cy="1373887"/>
            <a:chOff x="-159746" y="5972356"/>
            <a:chExt cx="12832922" cy="1373887"/>
          </a:xfrm>
          <a:solidFill>
            <a:schemeClr val="accent1">
              <a:lumMod val="50000"/>
            </a:schemeClr>
          </a:solidFill>
        </p:grpSpPr>
        <p:sp>
          <p:nvSpPr>
            <p:cNvPr id="7" name="Равнобедренный треугольник 6"/>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8" name="Равнобедренный треугольник 7"/>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9" name="Прямоугольник 8"/>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0"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Сухожильный орган </a:t>
            </a:r>
            <a:r>
              <a:rPr lang="ru-RU" b="1" dirty="0" err="1">
                <a:solidFill>
                  <a:schemeClr val="bg1"/>
                </a:solidFill>
                <a:effectLst>
                  <a:outerShdw blurRad="38100" dist="38100" dir="2700000" algn="tl">
                    <a:srgbClr val="000000">
                      <a:alpha val="43137"/>
                    </a:srgbClr>
                  </a:outerShdw>
                </a:effectLst>
              </a:rPr>
              <a:t>Гольджи</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034838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 xmlns:a16="http://schemas.microsoft.com/office/drawing/2014/main" id="{2DA33E6F-1C26-489D-9CAB-4232E732F847}"/>
              </a:ext>
            </a:extLst>
          </p:cNvPr>
          <p:cNvSpPr>
            <a:spLocks noGrp="1"/>
          </p:cNvSpPr>
          <p:nvPr>
            <p:ph sz="half" idx="1"/>
          </p:nvPr>
        </p:nvSpPr>
        <p:spPr/>
        <p:txBody>
          <a:bodyPr>
            <a:normAutofit fontScale="77500" lnSpcReduction="20000"/>
          </a:bodyPr>
          <a:lstStyle/>
          <a:p>
            <a:pPr>
              <a:lnSpc>
                <a:spcPct val="120000"/>
              </a:lnSpc>
            </a:pPr>
            <a:r>
              <a:rPr lang="ru-RU" dirty="0"/>
              <a:t>Концентрический (преодолевающий)</a:t>
            </a:r>
          </a:p>
          <a:p>
            <a:pPr>
              <a:lnSpc>
                <a:spcPct val="120000"/>
              </a:lnSpc>
            </a:pPr>
            <a:r>
              <a:rPr lang="ru-RU" dirty="0"/>
              <a:t>Эксцентрический (уступающий)</a:t>
            </a:r>
          </a:p>
          <a:p>
            <a:pPr>
              <a:lnSpc>
                <a:spcPct val="120000"/>
              </a:lnSpc>
            </a:pPr>
            <a:r>
              <a:rPr lang="ru-RU" dirty="0" smtClean="0"/>
              <a:t>Изометрический</a:t>
            </a:r>
          </a:p>
          <a:p>
            <a:pPr marL="0" indent="0">
              <a:lnSpc>
                <a:spcPct val="120000"/>
              </a:lnSpc>
              <a:buNone/>
            </a:pPr>
            <a:endParaRPr lang="ru-RU" dirty="0"/>
          </a:p>
          <a:p>
            <a:pPr marL="0" indent="0">
              <a:lnSpc>
                <a:spcPct val="120000"/>
              </a:lnSpc>
              <a:buNone/>
            </a:pPr>
            <a:r>
              <a:rPr lang="ru-RU" dirty="0"/>
              <a:t>Одинаковое воздействие:</a:t>
            </a:r>
          </a:p>
          <a:p>
            <a:pPr>
              <a:lnSpc>
                <a:spcPct val="120000"/>
              </a:lnSpc>
              <a:buFontTx/>
              <a:buChar char="-"/>
            </a:pPr>
            <a:r>
              <a:rPr lang="ru-RU" dirty="0"/>
              <a:t>Увеличение объема мышц;</a:t>
            </a:r>
          </a:p>
          <a:p>
            <a:pPr>
              <a:lnSpc>
                <a:spcPct val="120000"/>
              </a:lnSpc>
              <a:buFontTx/>
              <a:buChar char="-"/>
            </a:pPr>
            <a:r>
              <a:rPr lang="ru-RU" dirty="0"/>
              <a:t>Увеличение количества капилляров;</a:t>
            </a:r>
          </a:p>
          <a:p>
            <a:pPr>
              <a:lnSpc>
                <a:spcPct val="120000"/>
              </a:lnSpc>
              <a:buFontTx/>
              <a:buChar char="-"/>
            </a:pPr>
            <a:r>
              <a:rPr lang="ru-RU" dirty="0"/>
              <a:t>Увеличение количества </a:t>
            </a:r>
            <a:r>
              <a:rPr lang="ru-RU" dirty="0" err="1"/>
              <a:t>миоядер</a:t>
            </a:r>
            <a:r>
              <a:rPr lang="ru-RU" dirty="0"/>
              <a:t>.</a:t>
            </a:r>
          </a:p>
        </p:txBody>
      </p:sp>
      <p:sp>
        <p:nvSpPr>
          <p:cNvPr id="5" name="Content Placeholder 4">
            <a:extLst>
              <a:ext uri="{FF2B5EF4-FFF2-40B4-BE49-F238E27FC236}">
                <a16:creationId xmlns="" xmlns:a16="http://schemas.microsoft.com/office/drawing/2014/main" id="{0683C978-3754-4C79-9A11-A0A7FAE779CE}"/>
              </a:ext>
            </a:extLst>
          </p:cNvPr>
          <p:cNvSpPr>
            <a:spLocks noGrp="1"/>
          </p:cNvSpPr>
          <p:nvPr>
            <p:ph sz="half" idx="2"/>
          </p:nvPr>
        </p:nvSpPr>
        <p:spPr/>
        <p:txBody>
          <a:bodyPr>
            <a:normAutofit fontScale="77500" lnSpcReduction="20000"/>
          </a:bodyPr>
          <a:lstStyle/>
          <a:p>
            <a:pPr marL="0" indent="0">
              <a:lnSpc>
                <a:spcPct val="120000"/>
              </a:lnSpc>
              <a:buNone/>
            </a:pPr>
            <a:r>
              <a:rPr lang="ru-RU" dirty="0"/>
              <a:t>Специфика:</a:t>
            </a:r>
          </a:p>
          <a:p>
            <a:pPr marL="0" indent="0">
              <a:lnSpc>
                <a:spcPct val="120000"/>
              </a:lnSpc>
              <a:buNone/>
            </a:pPr>
            <a:r>
              <a:rPr lang="ru-RU" dirty="0"/>
              <a:t>Изометрия (статика):</a:t>
            </a:r>
          </a:p>
          <a:p>
            <a:pPr>
              <a:lnSpc>
                <a:spcPct val="120000"/>
              </a:lnSpc>
              <a:buFontTx/>
              <a:buChar char="-"/>
            </a:pPr>
            <a:r>
              <a:rPr lang="ru-RU" dirty="0"/>
              <a:t>Увеличение силы сухожилий;</a:t>
            </a:r>
          </a:p>
          <a:p>
            <a:pPr>
              <a:lnSpc>
                <a:spcPct val="120000"/>
              </a:lnSpc>
              <a:buFontTx/>
              <a:buChar char="-"/>
            </a:pPr>
            <a:r>
              <a:rPr lang="ru-RU" dirty="0"/>
              <a:t>Увеличение толщины сухожилий</a:t>
            </a:r>
            <a:r>
              <a:rPr lang="ru-RU" dirty="0" smtClean="0"/>
              <a:t>.</a:t>
            </a:r>
            <a:endParaRPr lang="ru-RU" dirty="0"/>
          </a:p>
          <a:p>
            <a:pPr>
              <a:lnSpc>
                <a:spcPct val="120000"/>
              </a:lnSpc>
              <a:buFontTx/>
              <a:buChar char="-"/>
            </a:pPr>
            <a:endParaRPr lang="ru-RU" dirty="0"/>
          </a:p>
          <a:p>
            <a:pPr marL="0" indent="0">
              <a:lnSpc>
                <a:spcPct val="120000"/>
              </a:lnSpc>
              <a:buNone/>
            </a:pPr>
            <a:r>
              <a:rPr lang="ru-RU" dirty="0"/>
              <a:t>Изотония (динамика):</a:t>
            </a:r>
          </a:p>
          <a:p>
            <a:pPr>
              <a:lnSpc>
                <a:spcPct val="120000"/>
              </a:lnSpc>
              <a:buFontTx/>
              <a:buChar char="-"/>
            </a:pPr>
            <a:r>
              <a:rPr lang="ru-RU" dirty="0"/>
              <a:t>Увеличение мышечной части;</a:t>
            </a:r>
          </a:p>
          <a:p>
            <a:pPr>
              <a:lnSpc>
                <a:spcPct val="120000"/>
              </a:lnSpc>
              <a:buFontTx/>
              <a:buChar char="-"/>
            </a:pPr>
            <a:r>
              <a:rPr lang="ru-RU" dirty="0"/>
              <a:t>Увеличение моторных единиц.</a:t>
            </a:r>
          </a:p>
          <a:p>
            <a:endParaRPr lang="ru-RU" dirty="0"/>
          </a:p>
        </p:txBody>
      </p:sp>
      <p:grpSp>
        <p:nvGrpSpPr>
          <p:cNvPr id="6" name="Группа 5"/>
          <p:cNvGrpSpPr/>
          <p:nvPr/>
        </p:nvGrpSpPr>
        <p:grpSpPr>
          <a:xfrm>
            <a:off x="-159746" y="5972356"/>
            <a:ext cx="12832922" cy="1373887"/>
            <a:chOff x="-159746" y="5972356"/>
            <a:chExt cx="12832922" cy="1373887"/>
          </a:xfrm>
          <a:solidFill>
            <a:schemeClr val="accent1">
              <a:lumMod val="50000"/>
            </a:schemeClr>
          </a:solidFill>
        </p:grpSpPr>
        <p:sp>
          <p:nvSpPr>
            <p:cNvPr id="7" name="Равнобедренный треугольник 6"/>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8" name="Равнобедренный треугольник 7"/>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9" name="Прямоугольник 8"/>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0"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Режимы работы мышц</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984821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131397C1-28F4-453C-B22D-E3D92DB072B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89754" y="1209590"/>
            <a:ext cx="6953008" cy="5140410"/>
          </a:xfrm>
        </p:spPr>
      </p:pic>
      <p:pic>
        <p:nvPicPr>
          <p:cNvPr id="7" name="Picture 6">
            <a:extLst>
              <a:ext uri="{FF2B5EF4-FFF2-40B4-BE49-F238E27FC236}">
                <a16:creationId xmlns="" xmlns:a16="http://schemas.microsoft.com/office/drawing/2014/main" id="{C01E0338-8EB5-4D4C-A0FC-033A93008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969" y="1176606"/>
            <a:ext cx="3564057" cy="5173394"/>
          </a:xfrm>
          <a:prstGeom prst="rect">
            <a:avLst/>
          </a:prstGeom>
        </p:spPr>
      </p:pic>
      <p:grpSp>
        <p:nvGrpSpPr>
          <p:cNvPr id="6" name="Группа 5"/>
          <p:cNvGrpSpPr/>
          <p:nvPr/>
        </p:nvGrpSpPr>
        <p:grpSpPr>
          <a:xfrm>
            <a:off x="-159746" y="5972356"/>
            <a:ext cx="12832922" cy="1373887"/>
            <a:chOff x="-159746" y="5972356"/>
            <a:chExt cx="12832922" cy="1373887"/>
          </a:xfrm>
          <a:solidFill>
            <a:schemeClr val="accent1">
              <a:lumMod val="50000"/>
            </a:schemeClr>
          </a:solidFill>
        </p:grpSpPr>
        <p:sp>
          <p:nvSpPr>
            <p:cNvPr id="8" name="Равнобедренный треугольник 7"/>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9" name="Равнобедренный треугольник 8"/>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10" name="Прямоугольник 9"/>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Режимы работы мышц</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829383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AF6906B-EBA9-425C-938B-E169CADC0A45}"/>
              </a:ext>
            </a:extLst>
          </p:cNvPr>
          <p:cNvSpPr>
            <a:spLocks noGrp="1"/>
          </p:cNvSpPr>
          <p:nvPr>
            <p:ph idx="1"/>
          </p:nvPr>
        </p:nvSpPr>
        <p:spPr>
          <a:xfrm>
            <a:off x="838199" y="1825625"/>
            <a:ext cx="4816151" cy="4351338"/>
          </a:xfrm>
        </p:spPr>
        <p:txBody>
          <a:bodyPr>
            <a:normAutofit/>
          </a:bodyPr>
          <a:lstStyle/>
          <a:p>
            <a:pPr>
              <a:lnSpc>
                <a:spcPct val="100000"/>
              </a:lnSpc>
            </a:pPr>
            <a:r>
              <a:rPr lang="ru-RU" sz="2000" dirty="0"/>
              <a:t>Агонист – целевая мышца;</a:t>
            </a:r>
          </a:p>
          <a:p>
            <a:pPr>
              <a:lnSpc>
                <a:spcPct val="100000"/>
              </a:lnSpc>
            </a:pPr>
            <a:r>
              <a:rPr lang="ru-RU" sz="2000" dirty="0"/>
              <a:t>Антагонист – мышца, выполняющая противоположную агонисту работу;</a:t>
            </a:r>
          </a:p>
          <a:p>
            <a:pPr>
              <a:lnSpc>
                <a:spcPct val="100000"/>
              </a:lnSpc>
            </a:pPr>
            <a:r>
              <a:rPr lang="ru-RU" sz="2000" dirty="0"/>
              <a:t>Синергист – союзник агониста, отвечает за баланс усилия мышц, формирующих сустав.</a:t>
            </a:r>
          </a:p>
        </p:txBody>
      </p:sp>
      <p:pic>
        <p:nvPicPr>
          <p:cNvPr id="7" name="Picture 6">
            <a:extLst>
              <a:ext uri="{FF2B5EF4-FFF2-40B4-BE49-F238E27FC236}">
                <a16:creationId xmlns="" xmlns:a16="http://schemas.microsoft.com/office/drawing/2014/main" id="{FA1D1251-8E2E-4830-99EC-3B207AD5EE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1520" y="3799059"/>
            <a:ext cx="3903382" cy="2860237"/>
          </a:xfrm>
          <a:prstGeom prst="rect">
            <a:avLst/>
          </a:prstGeom>
        </p:spPr>
      </p:pic>
      <p:grpSp>
        <p:nvGrpSpPr>
          <p:cNvPr id="6" name="Группа 5"/>
          <p:cNvGrpSpPr/>
          <p:nvPr/>
        </p:nvGrpSpPr>
        <p:grpSpPr>
          <a:xfrm>
            <a:off x="-159746" y="5972356"/>
            <a:ext cx="12832922" cy="1373887"/>
            <a:chOff x="-159746" y="5972356"/>
            <a:chExt cx="12832922" cy="1373887"/>
          </a:xfrm>
          <a:solidFill>
            <a:schemeClr val="accent1">
              <a:lumMod val="50000"/>
            </a:schemeClr>
          </a:solidFill>
        </p:grpSpPr>
        <p:sp>
          <p:nvSpPr>
            <p:cNvPr id="8" name="Равнобедренный треугольник 7"/>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9" name="Равнобедренный треугольник 8"/>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10" name="Прямоугольник 9"/>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74003"/>
            <a:ext cx="10515600" cy="771217"/>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Виды мышц (по типу выполняемой работы)</a:t>
            </a:r>
            <a:endParaRPr lang="ru-RU" b="1" dirty="0">
              <a:effectLst>
                <a:outerShdw blurRad="38100" dist="38100" dir="2700000" algn="tl">
                  <a:srgbClr val="000000">
                    <a:alpha val="43137"/>
                  </a:srgbClr>
                </a:outerShdw>
              </a:effectLst>
            </a:endParaRPr>
          </a:p>
        </p:txBody>
      </p:sp>
      <p:pic>
        <p:nvPicPr>
          <p:cNvPr id="5" name="Picture 4">
            <a:extLst>
              <a:ext uri="{FF2B5EF4-FFF2-40B4-BE49-F238E27FC236}">
                <a16:creationId xmlns="" xmlns:a16="http://schemas.microsoft.com/office/drawing/2014/main" id="{C92ACE91-E03D-44CB-879C-EB098DEBC2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3438" y="1306688"/>
            <a:ext cx="4822640" cy="3006112"/>
          </a:xfrm>
          <a:prstGeom prst="rect">
            <a:avLst/>
          </a:prstGeom>
        </p:spPr>
      </p:pic>
    </p:spTree>
    <p:extLst>
      <p:ext uri="{BB962C8B-B14F-4D97-AF65-F5344CB8AC3E}">
        <p14:creationId xmlns:p14="http://schemas.microsoft.com/office/powerpoint/2010/main" val="7412930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CC30D98-571E-4DDF-AF4F-78C9BCC80E71}"/>
              </a:ext>
            </a:extLst>
          </p:cNvPr>
          <p:cNvSpPr>
            <a:spLocks noGrp="1"/>
          </p:cNvSpPr>
          <p:nvPr>
            <p:ph idx="1"/>
          </p:nvPr>
        </p:nvSpPr>
        <p:spPr>
          <a:xfrm>
            <a:off x="426218" y="1584665"/>
            <a:ext cx="3639755" cy="4351338"/>
          </a:xfrm>
        </p:spPr>
        <p:txBody>
          <a:bodyPr>
            <a:normAutofit fontScale="92500" lnSpcReduction="20000"/>
          </a:bodyPr>
          <a:lstStyle/>
          <a:p>
            <a:pPr marL="0" indent="0">
              <a:lnSpc>
                <a:spcPct val="110000"/>
              </a:lnSpc>
              <a:buNone/>
            </a:pPr>
            <a:r>
              <a:rPr lang="ru-RU" b="1" i="1" dirty="0" smtClean="0"/>
              <a:t>Моноартикулярные</a:t>
            </a:r>
            <a:r>
              <a:rPr lang="ru-RU" dirty="0" smtClean="0"/>
              <a:t> – </a:t>
            </a:r>
            <a:r>
              <a:rPr lang="ru-RU" dirty="0" err="1" smtClean="0"/>
              <a:t>односуставные</a:t>
            </a:r>
            <a:r>
              <a:rPr lang="ru-RU" dirty="0" smtClean="0"/>
              <a:t>, соединяют 2 кости, глубокие, стабилизаторы.</a:t>
            </a:r>
          </a:p>
          <a:p>
            <a:pPr marL="0" indent="0">
              <a:lnSpc>
                <a:spcPct val="110000"/>
              </a:lnSpc>
              <a:buNone/>
            </a:pPr>
            <a:endParaRPr lang="ru-RU" dirty="0" smtClean="0"/>
          </a:p>
          <a:p>
            <a:pPr marL="0" indent="0">
              <a:lnSpc>
                <a:spcPct val="110000"/>
              </a:lnSpc>
              <a:buNone/>
            </a:pPr>
            <a:r>
              <a:rPr lang="ru-RU" b="1" i="1" dirty="0" err="1" smtClean="0"/>
              <a:t>Полиартикулярные</a:t>
            </a:r>
            <a:r>
              <a:rPr lang="ru-RU" dirty="0" smtClean="0"/>
              <a:t> – многосуставные, соединяют 3 и более кости, задают движение.</a:t>
            </a:r>
            <a:endParaRPr lang="ru-RU" dirty="0"/>
          </a:p>
        </p:txBody>
      </p:sp>
      <p:pic>
        <p:nvPicPr>
          <p:cNvPr id="5" name="Picture 4">
            <a:extLst>
              <a:ext uri="{FF2B5EF4-FFF2-40B4-BE49-F238E27FC236}">
                <a16:creationId xmlns="" xmlns:a16="http://schemas.microsoft.com/office/drawing/2014/main" id="{F3A1C25C-9B5C-40D1-AE76-66D38E9BC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4995" y="1584665"/>
            <a:ext cx="4152988" cy="4505455"/>
          </a:xfrm>
          <a:prstGeom prst="rect">
            <a:avLst/>
          </a:prstGeom>
        </p:spPr>
      </p:pic>
      <p:pic>
        <p:nvPicPr>
          <p:cNvPr id="7" name="Picture 6">
            <a:extLst>
              <a:ext uri="{FF2B5EF4-FFF2-40B4-BE49-F238E27FC236}">
                <a16:creationId xmlns="" xmlns:a16="http://schemas.microsoft.com/office/drawing/2014/main" id="{8B4EA232-C596-4F0B-B9C9-67229EFA73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13491" y="1584665"/>
            <a:ext cx="3624943" cy="4833257"/>
          </a:xfrm>
          <a:prstGeom prst="rect">
            <a:avLst/>
          </a:prstGeom>
        </p:spPr>
      </p:pic>
      <p:grpSp>
        <p:nvGrpSpPr>
          <p:cNvPr id="6" name="Группа 5"/>
          <p:cNvGrpSpPr/>
          <p:nvPr/>
        </p:nvGrpSpPr>
        <p:grpSpPr>
          <a:xfrm>
            <a:off x="-159746" y="5972356"/>
            <a:ext cx="12832922" cy="1373887"/>
            <a:chOff x="-159746" y="5972356"/>
            <a:chExt cx="12832922" cy="1373887"/>
          </a:xfrm>
          <a:solidFill>
            <a:schemeClr val="accent1">
              <a:lumMod val="50000"/>
            </a:schemeClr>
          </a:solidFill>
        </p:grpSpPr>
        <p:sp>
          <p:nvSpPr>
            <p:cNvPr id="8" name="Равнобедренный треугольник 7"/>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9" name="Равнобедренный треугольник 8"/>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10" name="Прямоугольник 9"/>
          <p:cNvSpPr/>
          <p:nvPr/>
        </p:nvSpPr>
        <p:spPr>
          <a:xfrm>
            <a:off x="0" y="337351"/>
            <a:ext cx="12192000" cy="790113"/>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20735"/>
            <a:ext cx="10515600" cy="771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Виды мышц (по типу крепления)</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957453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93BF8206-BB92-4E64-8A0D-C6BEF8AB2097}"/>
              </a:ext>
            </a:extLst>
          </p:cNvPr>
          <p:cNvSpPr>
            <a:spLocks noGrp="1"/>
          </p:cNvSpPr>
          <p:nvPr>
            <p:ph idx="1"/>
          </p:nvPr>
        </p:nvSpPr>
        <p:spPr/>
        <p:txBody>
          <a:bodyPr>
            <a:normAutofit/>
          </a:bodyPr>
          <a:lstStyle/>
          <a:p>
            <a:pPr marL="0" indent="0">
              <a:lnSpc>
                <a:spcPct val="100000"/>
              </a:lnSpc>
              <a:buNone/>
            </a:pPr>
            <a:r>
              <a:rPr lang="ru-RU" sz="2000" b="1" dirty="0"/>
              <a:t>Кости поддерживают вес тела, а мышцы приводят в движение кости.</a:t>
            </a:r>
          </a:p>
          <a:p>
            <a:pPr marL="0" indent="0">
              <a:lnSpc>
                <a:spcPct val="100000"/>
              </a:lnSpc>
              <a:buNone/>
            </a:pPr>
            <a:r>
              <a:rPr lang="ru-RU" sz="2000" dirty="0"/>
              <a:t>Одно дело, когда мышцы приводят кости в положение, в котором они могут оптимально выдерживать силу тяжести, и совсем другое — когда мышцам самим приходится брать на себя эту работу.</a:t>
            </a:r>
          </a:p>
          <a:p>
            <a:pPr marL="0" indent="0">
              <a:lnSpc>
                <a:spcPct val="100000"/>
              </a:lnSpc>
              <a:buNone/>
            </a:pPr>
            <a:r>
              <a:rPr lang="ru-RU" sz="2000" dirty="0"/>
              <a:t>Когда мышцы берут на себя функцию поддержания веса тела, они подвергаются повышенным нагрузкам и, как следствие, теряют эластичность и закрепощаются. Если же эта задача решается при помощи костей, мышцы постоянно находятся в движении, внося мелкие коррективы в положение тела и обеспечивая его динамическое равновесие.</a:t>
            </a:r>
          </a:p>
          <a:p>
            <a:endParaRPr lang="ru-RU" dirty="0"/>
          </a:p>
        </p:txBody>
      </p:sp>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5" name="Равнобедренный треугольник 4"/>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6" name="Равнобедренный треугольник 5"/>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7" name="Прямоугольник 6"/>
          <p:cNvSpPr/>
          <p:nvPr/>
        </p:nvSpPr>
        <p:spPr>
          <a:xfrm>
            <a:off x="0" y="266331"/>
            <a:ext cx="12192000" cy="941032"/>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8" name="Title 1">
            <a:extLst>
              <a:ext uri="{FF2B5EF4-FFF2-40B4-BE49-F238E27FC236}">
                <a16:creationId xmlns="" xmlns:a16="http://schemas.microsoft.com/office/drawing/2014/main" id="{AF8E5905-1AE6-48E5-85F9-87CEBCF23775}"/>
              </a:ext>
            </a:extLst>
          </p:cNvPr>
          <p:cNvSpPr txBox="1">
            <a:spLocks/>
          </p:cNvSpPr>
          <p:nvPr/>
        </p:nvSpPr>
        <p:spPr>
          <a:xfrm>
            <a:off x="838200" y="356247"/>
            <a:ext cx="10515600" cy="771217"/>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Фундаментальные принципы действия скелетной мускулатуры:</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409922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5A6A1A9-C9B7-4129-A761-CF8A4398750C}"/>
              </a:ext>
            </a:extLst>
          </p:cNvPr>
          <p:cNvSpPr>
            <a:spLocks noGrp="1"/>
          </p:cNvSpPr>
          <p:nvPr>
            <p:ph idx="1"/>
          </p:nvPr>
        </p:nvSpPr>
        <p:spPr>
          <a:xfrm>
            <a:off x="630315" y="1376040"/>
            <a:ext cx="11008309" cy="5283260"/>
          </a:xfrm>
        </p:spPr>
        <p:txBody>
          <a:bodyPr>
            <a:normAutofit fontScale="47500" lnSpcReduction="20000"/>
          </a:bodyPr>
          <a:lstStyle/>
          <a:p>
            <a:pPr marL="0" indent="0">
              <a:lnSpc>
                <a:spcPct val="120000"/>
              </a:lnSpc>
              <a:buNone/>
            </a:pPr>
            <a:r>
              <a:rPr lang="ru-RU" b="1" dirty="0"/>
              <a:t>Эффективнее всего мышцы работают тогда, когда они способны регулировать свой тонус</a:t>
            </a:r>
            <a:r>
              <a:rPr lang="ru-RU" dirty="0"/>
              <a:t>. </a:t>
            </a:r>
          </a:p>
          <a:p>
            <a:pPr marL="0" indent="0">
              <a:lnSpc>
                <a:spcPct val="120000"/>
              </a:lnSpc>
              <a:buNone/>
            </a:pPr>
            <a:r>
              <a:rPr lang="ru-RU" dirty="0"/>
              <a:t>Понятие тонуса проще всего объяснить как готовность мышцы к реакции. Если тонус высок, достаточно даже небольшого раздражения, чтобы вызвать в ней ответную реакцию. При слабом тонусе требуется достаточно сильное воздействие, чтобы мышца на него отреагировала.</a:t>
            </a:r>
          </a:p>
          <a:p>
            <a:pPr marL="0" indent="0">
              <a:lnSpc>
                <a:spcPct val="120000"/>
              </a:lnSpc>
              <a:buNone/>
            </a:pPr>
            <a:r>
              <a:rPr lang="ru-RU" dirty="0"/>
              <a:t>Существует огромная разница между ситуациями, когда сила тяжести беспрепятственно проходит через кинетическую цепь костей и когда она пассивно «застревает» в суставах. В последнем случае связки, окружающие сустав, вынуждены компенсировать эту силу, подвергаясь большим нагрузкам.</a:t>
            </a:r>
          </a:p>
          <a:p>
            <a:pPr marL="0" indent="0">
              <a:lnSpc>
                <a:spcPct val="120000"/>
              </a:lnSpc>
              <a:buNone/>
            </a:pPr>
            <a:r>
              <a:rPr lang="ru-RU" dirty="0"/>
              <a:t>Тонус достаточно тесно связан с чувствительностью, но это не одно и то же. Ткань может быть весьма чувствительной, но иметь низкий тонус. Она моментально фиксирует даже слабый раздражитель, но не реагирует на него, пока уровень раздражения не повысится до достаточной степени. Точно так же ткань может иметь высокий тонус, но слабую чувствительность. Она готова быстро реагировать, но не замечает раздражителей.</a:t>
            </a:r>
          </a:p>
          <a:p>
            <a:pPr marL="0" indent="0">
              <a:lnSpc>
                <a:spcPct val="120000"/>
              </a:lnSpc>
              <a:buNone/>
            </a:pPr>
            <a:r>
              <a:rPr lang="ru-RU" dirty="0"/>
              <a:t>Все ткани тела должны быть способны менять свой тонус в зависимости от условий внутренней и внешней среды. Важен не абсолютный показатель тонуса, а способность ткани адаптироваться к окружающим условиям.</a:t>
            </a:r>
          </a:p>
          <a:p>
            <a:pPr marL="0" indent="0">
              <a:lnSpc>
                <a:spcPct val="120000"/>
              </a:lnSpc>
              <a:buNone/>
            </a:pPr>
            <a:r>
              <a:rPr lang="ru-RU" dirty="0"/>
              <a:t>Если тонус мышцы низок, она вступает в действие с опозданием, которое должно компенсироваться другими мышцами. Это нарушает сбалансированность суставов, создает чрезмерную нагрузку на связки и может привести к повреждениям связок и мышц.</a:t>
            </a:r>
          </a:p>
          <a:p>
            <a:pPr marL="0" indent="0">
              <a:lnSpc>
                <a:spcPct val="120000"/>
              </a:lnSpc>
              <a:buNone/>
            </a:pPr>
            <a:r>
              <a:rPr lang="ru-RU" dirty="0"/>
              <a:t>Вместе с тем при слишком высоком тонусе мышечная ткань потребляет значительно больше энергии, чем требуется. Результатом опять-таки становится разбалансированность суставов, ведущая к травмам.</a:t>
            </a:r>
          </a:p>
          <a:p>
            <a:pPr marL="0" indent="0">
              <a:lnSpc>
                <a:spcPct val="120000"/>
              </a:lnSpc>
              <a:buNone/>
            </a:pPr>
            <a:r>
              <a:rPr lang="ru-RU" dirty="0"/>
              <a:t>Поскольку в мышцах имеется большое количество нервных окончаний, их тонус может регулироваться в широком диапазоне. Цель такой регулировки состоит в том, чтобы обеспечивать эффективную работу мышц, создавая в них лишь такое усилие, которого достаточно для выполнения намеченного действия.</a:t>
            </a:r>
          </a:p>
        </p:txBody>
      </p:sp>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5" name="Равнобедренный треугольник 4"/>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6" name="Равнобедренный треугольник 5"/>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10" name="Прямоугольник 9"/>
          <p:cNvSpPr/>
          <p:nvPr/>
        </p:nvSpPr>
        <p:spPr>
          <a:xfrm>
            <a:off x="0" y="266331"/>
            <a:ext cx="12192000" cy="941032"/>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56247"/>
            <a:ext cx="10515600" cy="771217"/>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Фундаментальные принципы действия скелетной мускулатуры:</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456301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9F6C1CDC-CACE-4653-ABD0-B971DEE9235D}"/>
              </a:ext>
            </a:extLst>
          </p:cNvPr>
          <p:cNvSpPr>
            <a:spLocks noGrp="1"/>
          </p:cNvSpPr>
          <p:nvPr>
            <p:ph idx="1"/>
          </p:nvPr>
        </p:nvSpPr>
        <p:spPr/>
        <p:txBody>
          <a:bodyPr>
            <a:normAutofit lnSpcReduction="10000"/>
          </a:bodyPr>
          <a:lstStyle/>
          <a:p>
            <a:pPr marL="0" indent="0">
              <a:lnSpc>
                <a:spcPct val="100000"/>
              </a:lnSpc>
              <a:buNone/>
            </a:pPr>
            <a:r>
              <a:rPr lang="ru-RU" sz="2000" b="1" dirty="0"/>
              <a:t>Тонус мышц меняется в зависимости от силы сопротивления</a:t>
            </a:r>
            <a:r>
              <a:rPr lang="ru-RU" sz="2000" dirty="0"/>
              <a:t>. </a:t>
            </a:r>
          </a:p>
          <a:p>
            <a:pPr marL="0" indent="0">
              <a:lnSpc>
                <a:spcPct val="100000"/>
              </a:lnSpc>
              <a:buNone/>
            </a:pPr>
            <a:r>
              <a:rPr lang="ru-RU" sz="2000" dirty="0"/>
              <a:t>В мышечной ткани расположены проприоцепторы нервной системы, которые носят название «мышечное веретено». Одна из их задач заключается в фиксации процессов, которые происходят в мышце, когда она сталкивается с сопротивлением. Эта информация используется для изменения тонуса мышц, позволяя адаптировать его к величине сопротивления.</a:t>
            </a:r>
          </a:p>
          <a:p>
            <a:pPr marL="0" indent="0">
              <a:lnSpc>
                <a:spcPct val="100000"/>
              </a:lnSpc>
              <a:buNone/>
            </a:pPr>
            <a:r>
              <a:rPr lang="ru-RU" sz="2000" dirty="0"/>
              <a:t>Тонус мышц формируется в результате постоянно растущего сопротивления. Именно сопротивление (обычно сила тяжести) чаще всего является основным источником информации, поступающей по каналам обратной связи от проприоцепторов. Если мышца имеет возможность испытывать различную степень сопротивления, она учится регулировать свой тонус.</a:t>
            </a:r>
          </a:p>
          <a:p>
            <a:pPr marL="0" indent="0">
              <a:lnSpc>
                <a:spcPct val="100000"/>
              </a:lnSpc>
              <a:buNone/>
            </a:pPr>
            <a:r>
              <a:rPr lang="ru-RU" sz="2000" dirty="0"/>
              <a:t>Когда сопротивление отсутствует, то нервные окончания в мышцах не получают информации, в связи с чем способность мышц к изменениям тонуса не развивается.</a:t>
            </a:r>
          </a:p>
        </p:txBody>
      </p:sp>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5" name="Равнобедренный треугольник 4"/>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6" name="Равнобедренный треугольник 5"/>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10" name="Прямоугольник 9"/>
          <p:cNvSpPr/>
          <p:nvPr/>
        </p:nvSpPr>
        <p:spPr>
          <a:xfrm>
            <a:off x="0" y="266331"/>
            <a:ext cx="12192000" cy="941032"/>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56247"/>
            <a:ext cx="10515600" cy="771217"/>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Фундаментальные принципы действия скелетной мускулатуры:</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696003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17ED525-F2BA-4A95-A11D-AC097C784350}"/>
              </a:ext>
            </a:extLst>
          </p:cNvPr>
          <p:cNvSpPr>
            <a:spLocks noGrp="1"/>
          </p:cNvSpPr>
          <p:nvPr>
            <p:ph idx="1"/>
          </p:nvPr>
        </p:nvSpPr>
        <p:spPr/>
        <p:txBody>
          <a:bodyPr>
            <a:normAutofit fontScale="70000" lnSpcReduction="20000"/>
          </a:bodyPr>
          <a:lstStyle/>
          <a:p>
            <a:pPr marL="0" indent="0">
              <a:lnSpc>
                <a:spcPct val="120000"/>
              </a:lnSpc>
              <a:buNone/>
            </a:pPr>
            <a:r>
              <a:rPr lang="ru-RU" b="1" dirty="0"/>
              <a:t>Мышцы могут только тянуть, но не толкать</a:t>
            </a:r>
            <a:r>
              <a:rPr lang="ru-RU" dirty="0"/>
              <a:t>. При концентрическом сокращении усилие мышц превышает силу сопротивления, при эксцентрическом — уступает ей, а при изометрическом — в точности уравновешивает ее.</a:t>
            </a:r>
          </a:p>
          <a:p>
            <a:pPr marL="0" indent="0">
              <a:lnSpc>
                <a:spcPct val="120000"/>
              </a:lnSpc>
              <a:buNone/>
            </a:pPr>
            <a:r>
              <a:rPr lang="ru-RU" dirty="0"/>
              <a:t>В каждой из описанных ситуаций волокна миофибрилл сокращаются, создавая тяговое усилие. Необходимо подчеркнуть, что мышечное действие создается только в направлении сокращения мышцы — и ни в каком другом. Если мышца активно работает и при этом растягивается, это означает лишь то, что ей не хватает силы для преодоления сопротивления.</a:t>
            </a:r>
          </a:p>
          <a:p>
            <a:pPr marL="0" indent="0">
              <a:lnSpc>
                <a:spcPct val="120000"/>
              </a:lnSpc>
              <a:buNone/>
            </a:pPr>
            <a:r>
              <a:rPr lang="ru-RU" dirty="0"/>
              <a:t>Но как же в таком случае выполняются толкательные движения? В любом суставе присутствуют пары мышц, отвечающих за его разнонаправленные движения, независимо от того, о чем идет речь — о сгибании, разгибании или вращении. Когда одна мышца из этой пары сокращается, другая удлиняется. Удлинение может происходить в состоянии расслабления или эксцентрического действия.</a:t>
            </a:r>
          </a:p>
        </p:txBody>
      </p:sp>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5" name="Равнобедренный треугольник 4"/>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6" name="Равнобедренный треугольник 5"/>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10" name="Прямоугольник 9"/>
          <p:cNvSpPr/>
          <p:nvPr/>
        </p:nvSpPr>
        <p:spPr>
          <a:xfrm>
            <a:off x="0" y="266331"/>
            <a:ext cx="12192000" cy="941032"/>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56247"/>
            <a:ext cx="10515600" cy="771217"/>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Фундаментальные принципы действия скелетной мускулатуры:</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575581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467E097-D1CC-4CB9-8C31-8953ACEC6CCA}"/>
              </a:ext>
            </a:extLst>
          </p:cNvPr>
          <p:cNvSpPr>
            <a:spLocks noGrp="1"/>
          </p:cNvSpPr>
          <p:nvPr>
            <p:ph idx="1"/>
          </p:nvPr>
        </p:nvSpPr>
        <p:spPr>
          <a:xfrm>
            <a:off x="838199" y="1580225"/>
            <a:ext cx="10809303" cy="5079074"/>
          </a:xfrm>
        </p:spPr>
        <p:txBody>
          <a:bodyPr>
            <a:normAutofit fontScale="62500" lnSpcReduction="20000"/>
          </a:bodyPr>
          <a:lstStyle/>
          <a:p>
            <a:pPr marL="0" indent="0">
              <a:lnSpc>
                <a:spcPct val="120000"/>
              </a:lnSpc>
              <a:buNone/>
            </a:pPr>
            <a:r>
              <a:rPr lang="ru-RU" b="1" dirty="0"/>
              <a:t>Эластичность и сила мышц зависят от взаимодействия нервной и мышечной систем</a:t>
            </a:r>
            <a:r>
              <a:rPr lang="ru-RU" dirty="0"/>
              <a:t>. Эластичность мышц — это их способность к растяжению, а сила определяется способностью к интенсивному и быстрому сокращению. Оба этих качества находятся в прямой зависимости как от состояния мышечных волокон и соединительных тканей, так и от деятельности нервной системы.</a:t>
            </a:r>
          </a:p>
          <a:p>
            <a:pPr marL="0" indent="0">
              <a:lnSpc>
                <a:spcPct val="120000"/>
              </a:lnSpc>
              <a:buNone/>
            </a:pPr>
            <a:r>
              <a:rPr lang="ru-RU" dirty="0"/>
              <a:t>Эластичность мышцы не определяется ее фактической длиной или тонусом; она в большей степени зависит от находящихся в ней проприоцепторов нервных окончаний. Основываясь на предыдущем опыте, они снабжают нервную систему данными о том, какая степень растяжения является допустимой, безопасной и функциональной.</a:t>
            </a:r>
          </a:p>
          <a:p>
            <a:pPr marL="0" indent="0">
              <a:lnSpc>
                <a:spcPct val="120000"/>
              </a:lnSpc>
              <a:buNone/>
            </a:pPr>
            <a:r>
              <a:rPr lang="ru-RU" dirty="0"/>
              <a:t>В свою очередь, сила мышцы больше зависит от ее физических свойств, в частности от количества мышечных волокон. Но мышечная сила — это еще и продукт взаимодействия с нервной системой, которая активизирует волокна и координирует работу кинетической цепи. Если нервная система работает неэффективно, функциональная сила уменьшается, так как мышцам приходится дополнительно преодолевать сопротивление других находящихся поблизости мышц.</a:t>
            </a:r>
          </a:p>
          <a:p>
            <a:pPr marL="0" indent="0">
              <a:lnSpc>
                <a:spcPct val="120000"/>
              </a:lnSpc>
              <a:buNone/>
            </a:pPr>
            <a:r>
              <a:rPr lang="ru-RU" dirty="0"/>
              <a:t>Повышение эластичности и силы может осуществляться за счет «перенастройки» нервной системы. Для этого надо много тренироваться, уделять внимание растяжке мышц, сознательно и вдумчиво относиться к тренировкам.</a:t>
            </a:r>
          </a:p>
        </p:txBody>
      </p:sp>
      <p:grpSp>
        <p:nvGrpSpPr>
          <p:cNvPr id="4" name="Группа 3"/>
          <p:cNvGrpSpPr/>
          <p:nvPr/>
        </p:nvGrpSpPr>
        <p:grpSpPr>
          <a:xfrm>
            <a:off x="-159746" y="5972356"/>
            <a:ext cx="12832922" cy="1373887"/>
            <a:chOff x="-159746" y="5972356"/>
            <a:chExt cx="12832922" cy="1373887"/>
          </a:xfrm>
          <a:solidFill>
            <a:schemeClr val="accent1">
              <a:lumMod val="50000"/>
            </a:schemeClr>
          </a:solidFill>
        </p:grpSpPr>
        <p:sp>
          <p:nvSpPr>
            <p:cNvPr id="5" name="Равнобедренный треугольник 4"/>
            <p:cNvSpPr/>
            <p:nvPr/>
          </p:nvSpPr>
          <p:spPr>
            <a:xfrm rot="13500000">
              <a:off x="-500614" y="6313224"/>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sp>
          <p:nvSpPr>
            <p:cNvPr id="6" name="Равнобедренный треугольник 5"/>
            <p:cNvSpPr/>
            <p:nvPr/>
          </p:nvSpPr>
          <p:spPr>
            <a:xfrm rot="8100000">
              <a:off x="11299289" y="6313225"/>
              <a:ext cx="1373887" cy="692151"/>
            </a:xfrm>
            <a:prstGeom prst="triangle">
              <a:avLst/>
            </a:prstGeom>
            <a:grpFill/>
            <a:ln>
              <a:solidFill>
                <a:schemeClr val="tx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ru-RU"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Arial" panose="020B0604020202020204" pitchFamily="34" charset="0"/>
              </a:endParaRPr>
            </a:p>
          </p:txBody>
        </p:sp>
      </p:grpSp>
      <p:sp>
        <p:nvSpPr>
          <p:cNvPr id="10" name="Прямоугольник 9"/>
          <p:cNvSpPr/>
          <p:nvPr/>
        </p:nvSpPr>
        <p:spPr>
          <a:xfrm>
            <a:off x="0" y="266331"/>
            <a:ext cx="12192000" cy="941032"/>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Title 1">
            <a:extLst>
              <a:ext uri="{FF2B5EF4-FFF2-40B4-BE49-F238E27FC236}">
                <a16:creationId xmlns="" xmlns:a16="http://schemas.microsoft.com/office/drawing/2014/main" id="{AF8E5905-1AE6-48E5-85F9-87CEBCF23775}"/>
              </a:ext>
            </a:extLst>
          </p:cNvPr>
          <p:cNvSpPr txBox="1">
            <a:spLocks/>
          </p:cNvSpPr>
          <p:nvPr/>
        </p:nvSpPr>
        <p:spPr>
          <a:xfrm>
            <a:off x="838200" y="356247"/>
            <a:ext cx="10515600" cy="771217"/>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lgn="ctr"/>
            <a:r>
              <a:rPr lang="ru-RU" b="1" dirty="0">
                <a:solidFill>
                  <a:schemeClr val="bg1"/>
                </a:solidFill>
                <a:effectLst>
                  <a:outerShdw blurRad="38100" dist="38100" dir="2700000" algn="tl">
                    <a:srgbClr val="000000">
                      <a:alpha val="43137"/>
                    </a:srgbClr>
                  </a:outerShdw>
                </a:effectLst>
              </a:rPr>
              <a:t>Фундаментальные принципы действия скелетной мускулатуры:</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408529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TotalTime>
  <Words>1532</Words>
  <Application>Microsoft Office PowerPoint</Application>
  <PresentationFormat>Произвольный</PresentationFormat>
  <Paragraphs>168</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Office Theme</vt:lpstr>
      <vt:lpstr>Вебинар 5  «Анатомия, физиология и биомеханика скелетной мышечной системы»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Проприоце́пция, проприореце́пция (от лат. proprius — «собственный, особенный» и receptor — «принимающий»; от лат. capio, cepi — «принимать, воспринимать»), также известная как кинестези́я (от др.-греч. κοινός «общий» + αἴσθησῐς — «чувство, ощущение»; фр. cénesthésie), — мышечное чувство — ощущение положения частей собственного тела относительно друг друга и в пространстве.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Вебинар 5  «Анатомия, физиология и биомеханика скелетной мышечной системы»</dc:title>
  <dc:creator>Николай Шатский</dc:creator>
  <cp:lastModifiedBy>Пользователь Windows</cp:lastModifiedBy>
  <cp:revision>25</cp:revision>
  <dcterms:created xsi:type="dcterms:W3CDTF">2019-07-20T10:35:15Z</dcterms:created>
  <dcterms:modified xsi:type="dcterms:W3CDTF">2019-07-21T21:06:16Z</dcterms:modified>
</cp:coreProperties>
</file>