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65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A3A3"/>
    <a:srgbClr val="B86868"/>
    <a:srgbClr val="E06E6E"/>
    <a:srgbClr val="E68A8A"/>
    <a:srgbClr val="FB93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BA46E0-EF4C-417E-B91F-FDA15D382E8E}" v="69" dt="2019-08-05T15:32:23.6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83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-696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Николай Шатский" userId="53f7b89273206c2c" providerId="LiveId" clId="{28BA46E0-EF4C-417E-B91F-FDA15D382E8E}"/>
    <pc:docChg chg="undo redo custSel addSld delSld modSld">
      <pc:chgData name="Николай Шатский" userId="53f7b89273206c2c" providerId="LiveId" clId="{28BA46E0-EF4C-417E-B91F-FDA15D382E8E}" dt="2019-08-06T09:16:05.936" v="11363" actId="20577"/>
      <pc:docMkLst>
        <pc:docMk/>
      </pc:docMkLst>
      <pc:sldChg chg="addSp modSp add">
        <pc:chgData name="Николай Шатский" userId="53f7b89273206c2c" providerId="LiveId" clId="{28BA46E0-EF4C-417E-B91F-FDA15D382E8E}" dt="2019-08-05T13:18:41.367" v="194" actId="1076"/>
        <pc:sldMkLst>
          <pc:docMk/>
          <pc:sldMk cId="2642592184" sldId="256"/>
        </pc:sldMkLst>
        <pc:spChg chg="mod">
          <ac:chgData name="Николай Шатский" userId="53f7b89273206c2c" providerId="LiveId" clId="{28BA46E0-EF4C-417E-B91F-FDA15D382E8E}" dt="2019-08-05T13:17:56.297" v="189" actId="1076"/>
          <ac:spMkLst>
            <pc:docMk/>
            <pc:sldMk cId="2642592184" sldId="256"/>
            <ac:spMk id="2" creationId="{14C174EB-7573-4724-8C9A-A0CF8B26F425}"/>
          </ac:spMkLst>
        </pc:spChg>
        <pc:spChg chg="mod">
          <ac:chgData name="Николай Шатский" userId="53f7b89273206c2c" providerId="LiveId" clId="{28BA46E0-EF4C-417E-B91F-FDA15D382E8E}" dt="2019-08-05T13:18:04.469" v="191" actId="1076"/>
          <ac:spMkLst>
            <pc:docMk/>
            <pc:sldMk cId="2642592184" sldId="256"/>
            <ac:spMk id="3" creationId="{E5C4F1FE-7E1F-4ED5-866C-DDB169CFF0D3}"/>
          </ac:spMkLst>
        </pc:spChg>
        <pc:picChg chg="add mod">
          <ac:chgData name="Николай Шатский" userId="53f7b89273206c2c" providerId="LiveId" clId="{28BA46E0-EF4C-417E-B91F-FDA15D382E8E}" dt="2019-08-05T13:18:41.367" v="194" actId="1076"/>
          <ac:picMkLst>
            <pc:docMk/>
            <pc:sldMk cId="2642592184" sldId="256"/>
            <ac:picMk id="5" creationId="{1F5A512C-DC20-45A5-8F64-41F5DAF55FC9}"/>
          </ac:picMkLst>
        </pc:picChg>
      </pc:sldChg>
      <pc:sldChg chg="modSp add del">
        <pc:chgData name="Николай Шатский" userId="53f7b89273206c2c" providerId="LiveId" clId="{28BA46E0-EF4C-417E-B91F-FDA15D382E8E}" dt="2019-08-05T13:13:43.097" v="113" actId="2696"/>
        <pc:sldMkLst>
          <pc:docMk/>
          <pc:sldMk cId="2756136214" sldId="256"/>
        </pc:sldMkLst>
        <pc:spChg chg="mod">
          <ac:chgData name="Николай Шатский" userId="53f7b89273206c2c" providerId="LiveId" clId="{28BA46E0-EF4C-417E-B91F-FDA15D382E8E}" dt="2019-08-05T13:13:37.112" v="112" actId="20577"/>
          <ac:spMkLst>
            <pc:docMk/>
            <pc:sldMk cId="2756136214" sldId="256"/>
            <ac:spMk id="2" creationId="{E864E7DA-A889-4443-A478-3E49A4ECB22F}"/>
          </ac:spMkLst>
        </pc:spChg>
      </pc:sldChg>
      <pc:sldChg chg="addSp delSp modSp add">
        <pc:chgData name="Николай Шатский" userId="53f7b89273206c2c" providerId="LiveId" clId="{28BA46E0-EF4C-417E-B91F-FDA15D382E8E}" dt="2019-08-05T13:20:50.633" v="312" actId="1076"/>
        <pc:sldMkLst>
          <pc:docMk/>
          <pc:sldMk cId="376238152" sldId="257"/>
        </pc:sldMkLst>
        <pc:spChg chg="mod">
          <ac:chgData name="Николай Шатский" userId="53f7b89273206c2c" providerId="LiveId" clId="{28BA46E0-EF4C-417E-B91F-FDA15D382E8E}" dt="2019-08-05T13:19:14.294" v="240" actId="20577"/>
          <ac:spMkLst>
            <pc:docMk/>
            <pc:sldMk cId="376238152" sldId="257"/>
            <ac:spMk id="2" creationId="{0F9C17A7-46A3-4113-898C-9B7702B2796E}"/>
          </ac:spMkLst>
        </pc:spChg>
        <pc:spChg chg="del">
          <ac:chgData name="Николай Шатский" userId="53f7b89273206c2c" providerId="LiveId" clId="{28BA46E0-EF4C-417E-B91F-FDA15D382E8E}" dt="2019-08-05T13:19:44.516" v="244"/>
          <ac:spMkLst>
            <pc:docMk/>
            <pc:sldMk cId="376238152" sldId="257"/>
            <ac:spMk id="3" creationId="{1AF24B3A-2309-4723-B8F6-90F95D1E5BF7}"/>
          </ac:spMkLst>
        </pc:spChg>
        <pc:spChg chg="add mod">
          <ac:chgData name="Николай Шатский" userId="53f7b89273206c2c" providerId="LiveId" clId="{28BA46E0-EF4C-417E-B91F-FDA15D382E8E}" dt="2019-08-05T13:20:50.633" v="312" actId="1076"/>
          <ac:spMkLst>
            <pc:docMk/>
            <pc:sldMk cId="376238152" sldId="257"/>
            <ac:spMk id="4" creationId="{004F9D42-FB6C-4538-B638-AABFCBE67212}"/>
          </ac:spMkLst>
        </pc:spChg>
        <pc:spChg chg="add del mod">
          <ac:chgData name="Николай Шатский" userId="53f7b89273206c2c" providerId="LiveId" clId="{28BA46E0-EF4C-417E-B91F-FDA15D382E8E}" dt="2019-08-05T13:20:30.990" v="308" actId="931"/>
          <ac:spMkLst>
            <pc:docMk/>
            <pc:sldMk cId="376238152" sldId="257"/>
            <ac:spMk id="5" creationId="{CF2DBE93-D44B-4AE5-812E-F4C0D9AB84E2}"/>
          </ac:spMkLst>
        </pc:spChg>
        <pc:picChg chg="add mod">
          <ac:chgData name="Николай Шатский" userId="53f7b89273206c2c" providerId="LiveId" clId="{28BA46E0-EF4C-417E-B91F-FDA15D382E8E}" dt="2019-08-05T13:20:45.396" v="311" actId="14100"/>
          <ac:picMkLst>
            <pc:docMk/>
            <pc:sldMk cId="376238152" sldId="257"/>
            <ac:picMk id="7" creationId="{FB39CEB1-D9D5-42BE-960E-0B3E90C4CD24}"/>
          </ac:picMkLst>
        </pc:picChg>
      </pc:sldChg>
      <pc:sldChg chg="addSp modSp add">
        <pc:chgData name="Николай Шатский" userId="53f7b89273206c2c" providerId="LiveId" clId="{28BA46E0-EF4C-417E-B91F-FDA15D382E8E}" dt="2019-08-06T09:04:52.255" v="11262" actId="20577"/>
        <pc:sldMkLst>
          <pc:docMk/>
          <pc:sldMk cId="3615525890" sldId="258"/>
        </pc:sldMkLst>
        <pc:spChg chg="mod">
          <ac:chgData name="Николай Шатский" userId="53f7b89273206c2c" providerId="LiveId" clId="{28BA46E0-EF4C-417E-B91F-FDA15D382E8E}" dt="2019-08-05T13:19:25.726" v="241"/>
          <ac:spMkLst>
            <pc:docMk/>
            <pc:sldMk cId="3615525890" sldId="258"/>
            <ac:spMk id="2" creationId="{BE5FBD95-4D6C-44AF-8A18-69E31449FBDD}"/>
          </ac:spMkLst>
        </pc:spChg>
        <pc:spChg chg="mod">
          <ac:chgData name="Николай Шатский" userId="53f7b89273206c2c" providerId="LiveId" clId="{28BA46E0-EF4C-417E-B91F-FDA15D382E8E}" dt="2019-08-06T09:04:52.255" v="11262" actId="20577"/>
          <ac:spMkLst>
            <pc:docMk/>
            <pc:sldMk cId="3615525890" sldId="258"/>
            <ac:spMk id="3" creationId="{61700969-919C-4FB2-900E-0606EAF9B4FD}"/>
          </ac:spMkLst>
        </pc:spChg>
        <pc:picChg chg="add mod">
          <ac:chgData name="Николай Шатский" userId="53f7b89273206c2c" providerId="LiveId" clId="{28BA46E0-EF4C-417E-B91F-FDA15D382E8E}" dt="2019-08-05T13:26:32.340" v="861" actId="1076"/>
          <ac:picMkLst>
            <pc:docMk/>
            <pc:sldMk cId="3615525890" sldId="258"/>
            <ac:picMk id="5" creationId="{FF62AA88-3395-4454-BA99-51FD02284CB8}"/>
          </ac:picMkLst>
        </pc:picChg>
      </pc:sldChg>
      <pc:sldChg chg="addSp modSp add">
        <pc:chgData name="Николай Шатский" userId="53f7b89273206c2c" providerId="LiveId" clId="{28BA46E0-EF4C-417E-B91F-FDA15D382E8E}" dt="2019-08-05T13:28:59.656" v="899" actId="20577"/>
        <pc:sldMkLst>
          <pc:docMk/>
          <pc:sldMk cId="2365042726" sldId="259"/>
        </pc:sldMkLst>
        <pc:spChg chg="mod">
          <ac:chgData name="Николай Шатский" userId="53f7b89273206c2c" providerId="LiveId" clId="{28BA46E0-EF4C-417E-B91F-FDA15D382E8E}" dt="2019-08-05T13:19:29.453" v="242"/>
          <ac:spMkLst>
            <pc:docMk/>
            <pc:sldMk cId="2365042726" sldId="259"/>
            <ac:spMk id="2" creationId="{8E66BBFC-DE18-4932-A97D-1FDB843BD20E}"/>
          </ac:spMkLst>
        </pc:spChg>
        <pc:spChg chg="mod">
          <ac:chgData name="Николай Шатский" userId="53f7b89273206c2c" providerId="LiveId" clId="{28BA46E0-EF4C-417E-B91F-FDA15D382E8E}" dt="2019-08-05T13:28:59.656" v="899" actId="20577"/>
          <ac:spMkLst>
            <pc:docMk/>
            <pc:sldMk cId="2365042726" sldId="259"/>
            <ac:spMk id="3" creationId="{B8BFB2DE-7E96-4471-BEA6-02F3E9160DFE}"/>
          </ac:spMkLst>
        </pc:spChg>
        <pc:picChg chg="add mod">
          <ac:chgData name="Николай Шатский" userId="53f7b89273206c2c" providerId="LiveId" clId="{28BA46E0-EF4C-417E-B91F-FDA15D382E8E}" dt="2019-08-05T13:28:32.603" v="876" actId="1076"/>
          <ac:picMkLst>
            <pc:docMk/>
            <pc:sldMk cId="2365042726" sldId="259"/>
            <ac:picMk id="5" creationId="{7001E063-E541-42FC-AA39-6F038DE1A17D}"/>
          </ac:picMkLst>
        </pc:picChg>
        <pc:picChg chg="add mod">
          <ac:chgData name="Николай Шатский" userId="53f7b89273206c2c" providerId="LiveId" clId="{28BA46E0-EF4C-417E-B91F-FDA15D382E8E}" dt="2019-08-05T13:28:29.472" v="875" actId="1076"/>
          <ac:picMkLst>
            <pc:docMk/>
            <pc:sldMk cId="2365042726" sldId="259"/>
            <ac:picMk id="7" creationId="{9F6CF955-A412-4D2A-A7A8-4C657A25C835}"/>
          </ac:picMkLst>
        </pc:picChg>
      </pc:sldChg>
      <pc:sldChg chg="addSp modSp add">
        <pc:chgData name="Николай Шатский" userId="53f7b89273206c2c" providerId="LiveId" clId="{28BA46E0-EF4C-417E-B91F-FDA15D382E8E}" dt="2019-08-05T13:34:05.245" v="1272" actId="27636"/>
        <pc:sldMkLst>
          <pc:docMk/>
          <pc:sldMk cId="867234614" sldId="260"/>
        </pc:sldMkLst>
        <pc:spChg chg="mod">
          <ac:chgData name="Николай Шатский" userId="53f7b89273206c2c" providerId="LiveId" clId="{28BA46E0-EF4C-417E-B91F-FDA15D382E8E}" dt="2019-08-05T13:19:33.147" v="243"/>
          <ac:spMkLst>
            <pc:docMk/>
            <pc:sldMk cId="867234614" sldId="260"/>
            <ac:spMk id="2" creationId="{1543E346-F12C-4182-AD84-AFBA5AD20488}"/>
          </ac:spMkLst>
        </pc:spChg>
        <pc:spChg chg="mod">
          <ac:chgData name="Николай Шатский" userId="53f7b89273206c2c" providerId="LiveId" clId="{28BA46E0-EF4C-417E-B91F-FDA15D382E8E}" dt="2019-08-05T13:34:05.245" v="1272" actId="27636"/>
          <ac:spMkLst>
            <pc:docMk/>
            <pc:sldMk cId="867234614" sldId="260"/>
            <ac:spMk id="3" creationId="{96FA4A15-D087-47C2-A6B5-3C173807573A}"/>
          </ac:spMkLst>
        </pc:spChg>
        <pc:picChg chg="add mod">
          <ac:chgData name="Николай Шатский" userId="53f7b89273206c2c" providerId="LiveId" clId="{28BA46E0-EF4C-417E-B91F-FDA15D382E8E}" dt="2019-08-05T13:34:02.066" v="1270" actId="1076"/>
          <ac:picMkLst>
            <pc:docMk/>
            <pc:sldMk cId="867234614" sldId="260"/>
            <ac:picMk id="5" creationId="{151DF47E-A0E1-4958-9661-3657916A1DFD}"/>
          </ac:picMkLst>
        </pc:picChg>
      </pc:sldChg>
      <pc:sldChg chg="addSp modSp add">
        <pc:chgData name="Николай Шатский" userId="53f7b89273206c2c" providerId="LiveId" clId="{28BA46E0-EF4C-417E-B91F-FDA15D382E8E}" dt="2019-08-05T13:41:19.780" v="1714" actId="14100"/>
        <pc:sldMkLst>
          <pc:docMk/>
          <pc:sldMk cId="1550415617" sldId="261"/>
        </pc:sldMkLst>
        <pc:spChg chg="mod">
          <ac:chgData name="Николай Шатский" userId="53f7b89273206c2c" providerId="LiveId" clId="{28BA46E0-EF4C-417E-B91F-FDA15D382E8E}" dt="2019-08-05T13:34:26.139" v="1278"/>
          <ac:spMkLst>
            <pc:docMk/>
            <pc:sldMk cId="1550415617" sldId="261"/>
            <ac:spMk id="2" creationId="{C025A647-1ECF-402B-94A8-7B4169D3211B}"/>
          </ac:spMkLst>
        </pc:spChg>
        <pc:spChg chg="mod">
          <ac:chgData name="Николай Шатский" userId="53f7b89273206c2c" providerId="LiveId" clId="{28BA46E0-EF4C-417E-B91F-FDA15D382E8E}" dt="2019-08-05T13:41:19.780" v="1714" actId="14100"/>
          <ac:spMkLst>
            <pc:docMk/>
            <pc:sldMk cId="1550415617" sldId="261"/>
            <ac:spMk id="3" creationId="{1B68D593-3CDB-4D13-843A-5542D8E57BBD}"/>
          </ac:spMkLst>
        </pc:spChg>
        <pc:picChg chg="add mod">
          <ac:chgData name="Николай Шатский" userId="53f7b89273206c2c" providerId="LiveId" clId="{28BA46E0-EF4C-417E-B91F-FDA15D382E8E}" dt="2019-08-05T13:41:16.718" v="1713" actId="1076"/>
          <ac:picMkLst>
            <pc:docMk/>
            <pc:sldMk cId="1550415617" sldId="261"/>
            <ac:picMk id="5" creationId="{AA25A370-F924-49BA-ABE2-5ED77FF60E3C}"/>
          </ac:picMkLst>
        </pc:picChg>
      </pc:sldChg>
      <pc:sldChg chg="addSp delSp modSp add">
        <pc:chgData name="Николай Шатский" userId="53f7b89273206c2c" providerId="LiveId" clId="{28BA46E0-EF4C-417E-B91F-FDA15D382E8E}" dt="2019-08-05T13:43:00.914" v="1751" actId="1076"/>
        <pc:sldMkLst>
          <pc:docMk/>
          <pc:sldMk cId="332775666" sldId="262"/>
        </pc:sldMkLst>
        <pc:spChg chg="mod">
          <ac:chgData name="Николай Шатский" userId="53f7b89273206c2c" providerId="LiveId" clId="{28BA46E0-EF4C-417E-B91F-FDA15D382E8E}" dt="2019-08-05T13:34:29.033" v="1279"/>
          <ac:spMkLst>
            <pc:docMk/>
            <pc:sldMk cId="332775666" sldId="262"/>
            <ac:spMk id="2" creationId="{93FFC8EA-D06B-4281-857B-DFFB0A29656F}"/>
          </ac:spMkLst>
        </pc:spChg>
        <pc:spChg chg="del mod">
          <ac:chgData name="Николай Шатский" userId="53f7b89273206c2c" providerId="LiveId" clId="{28BA46E0-EF4C-417E-B91F-FDA15D382E8E}" dt="2019-08-05T13:42:48.178" v="1747" actId="478"/>
          <ac:spMkLst>
            <pc:docMk/>
            <pc:sldMk cId="332775666" sldId="262"/>
            <ac:spMk id="3" creationId="{94CC9ADD-092F-4C33-B410-AFF2D338A990}"/>
          </ac:spMkLst>
        </pc:spChg>
        <pc:spChg chg="add del mod">
          <ac:chgData name="Николай Шатский" userId="53f7b89273206c2c" providerId="LiveId" clId="{28BA46E0-EF4C-417E-B91F-FDA15D382E8E}" dt="2019-08-05T13:42:51.972" v="1748" actId="478"/>
          <ac:spMkLst>
            <pc:docMk/>
            <pc:sldMk cId="332775666" sldId="262"/>
            <ac:spMk id="7" creationId="{29B6F7C3-B8BF-46EC-AC4C-BA530874CE01}"/>
          </ac:spMkLst>
        </pc:spChg>
        <pc:picChg chg="add mod">
          <ac:chgData name="Николай Шатский" userId="53f7b89273206c2c" providerId="LiveId" clId="{28BA46E0-EF4C-417E-B91F-FDA15D382E8E}" dt="2019-08-05T13:43:00.914" v="1751" actId="1076"/>
          <ac:picMkLst>
            <pc:docMk/>
            <pc:sldMk cId="332775666" sldId="262"/>
            <ac:picMk id="5" creationId="{140336BA-0C09-4FDF-85BA-39149793DAC0}"/>
          </ac:picMkLst>
        </pc:picChg>
      </pc:sldChg>
      <pc:sldChg chg="addSp modSp add">
        <pc:chgData name="Николай Шатский" userId="53f7b89273206c2c" providerId="LiveId" clId="{28BA46E0-EF4C-417E-B91F-FDA15D382E8E}" dt="2019-08-05T13:50:07.771" v="2233" actId="20577"/>
        <pc:sldMkLst>
          <pc:docMk/>
          <pc:sldMk cId="473943662" sldId="263"/>
        </pc:sldMkLst>
        <pc:spChg chg="mod">
          <ac:chgData name="Николай Шатский" userId="53f7b89273206c2c" providerId="LiveId" clId="{28BA46E0-EF4C-417E-B91F-FDA15D382E8E}" dt="2019-08-05T13:43:38.850" v="1795" actId="20577"/>
          <ac:spMkLst>
            <pc:docMk/>
            <pc:sldMk cId="473943662" sldId="263"/>
            <ac:spMk id="2" creationId="{79D7A2A3-0333-4B1D-8A62-FC13E5A35A90}"/>
          </ac:spMkLst>
        </pc:spChg>
        <pc:spChg chg="mod">
          <ac:chgData name="Николай Шатский" userId="53f7b89273206c2c" providerId="LiveId" clId="{28BA46E0-EF4C-417E-B91F-FDA15D382E8E}" dt="2019-08-05T13:50:07.771" v="2233" actId="20577"/>
          <ac:spMkLst>
            <pc:docMk/>
            <pc:sldMk cId="473943662" sldId="263"/>
            <ac:spMk id="3" creationId="{3795101C-E576-4204-BB4A-C619428F4808}"/>
          </ac:spMkLst>
        </pc:spChg>
        <pc:picChg chg="add mod">
          <ac:chgData name="Николай Шатский" userId="53f7b89273206c2c" providerId="LiveId" clId="{28BA46E0-EF4C-417E-B91F-FDA15D382E8E}" dt="2019-08-05T13:48:30.754" v="2085" actId="1076"/>
          <ac:picMkLst>
            <pc:docMk/>
            <pc:sldMk cId="473943662" sldId="263"/>
            <ac:picMk id="5" creationId="{B6991454-689A-4D13-9CC8-BBB190FADCA0}"/>
          </ac:picMkLst>
        </pc:picChg>
      </pc:sldChg>
      <pc:sldChg chg="addSp modSp add">
        <pc:chgData name="Николай Шатский" userId="53f7b89273206c2c" providerId="LiveId" clId="{28BA46E0-EF4C-417E-B91F-FDA15D382E8E}" dt="2019-08-06T09:06:25.779" v="11269" actId="20577"/>
        <pc:sldMkLst>
          <pc:docMk/>
          <pc:sldMk cId="216383042" sldId="264"/>
        </pc:sldMkLst>
        <pc:spChg chg="mod">
          <ac:chgData name="Николай Шатский" userId="53f7b89273206c2c" providerId="LiveId" clId="{28BA46E0-EF4C-417E-B91F-FDA15D382E8E}" dt="2019-08-05T13:50:59.090" v="2237"/>
          <ac:spMkLst>
            <pc:docMk/>
            <pc:sldMk cId="216383042" sldId="264"/>
            <ac:spMk id="2" creationId="{7938DC6E-F1A4-42B4-8F73-CBF9D9A81D5B}"/>
          </ac:spMkLst>
        </pc:spChg>
        <pc:spChg chg="mod">
          <ac:chgData name="Николай Шатский" userId="53f7b89273206c2c" providerId="LiveId" clId="{28BA46E0-EF4C-417E-B91F-FDA15D382E8E}" dt="2019-08-06T09:06:25.779" v="11269" actId="20577"/>
          <ac:spMkLst>
            <pc:docMk/>
            <pc:sldMk cId="216383042" sldId="264"/>
            <ac:spMk id="3" creationId="{CB5532B6-C89A-446E-AD23-AF05FCA143B1}"/>
          </ac:spMkLst>
        </pc:spChg>
        <pc:picChg chg="add mod">
          <ac:chgData name="Николай Шатский" userId="53f7b89273206c2c" providerId="LiveId" clId="{28BA46E0-EF4C-417E-B91F-FDA15D382E8E}" dt="2019-08-05T13:53:11.456" v="2375" actId="1076"/>
          <ac:picMkLst>
            <pc:docMk/>
            <pc:sldMk cId="216383042" sldId="264"/>
            <ac:picMk id="5" creationId="{7A2E5989-8290-4595-9B10-3B587CC6BB77}"/>
          </ac:picMkLst>
        </pc:picChg>
        <pc:picChg chg="add mod">
          <ac:chgData name="Николай Шатский" userId="53f7b89273206c2c" providerId="LiveId" clId="{28BA46E0-EF4C-417E-B91F-FDA15D382E8E}" dt="2019-08-05T13:54:31.549" v="2380" actId="1076"/>
          <ac:picMkLst>
            <pc:docMk/>
            <pc:sldMk cId="216383042" sldId="264"/>
            <ac:picMk id="7" creationId="{6487035B-1280-4323-82F3-CC0CEDF2AAC9}"/>
          </ac:picMkLst>
        </pc:picChg>
      </pc:sldChg>
      <pc:sldChg chg="addSp modSp add">
        <pc:chgData name="Николай Шатский" userId="53f7b89273206c2c" providerId="LiveId" clId="{28BA46E0-EF4C-417E-B91F-FDA15D382E8E}" dt="2019-08-06T09:09:45.363" v="11335" actId="14100"/>
        <pc:sldMkLst>
          <pc:docMk/>
          <pc:sldMk cId="3492783979" sldId="265"/>
        </pc:sldMkLst>
        <pc:spChg chg="mod">
          <ac:chgData name="Николай Шатский" userId="53f7b89273206c2c" providerId="LiveId" clId="{28BA46E0-EF4C-417E-B91F-FDA15D382E8E}" dt="2019-08-05T14:20:13.563" v="4279"/>
          <ac:spMkLst>
            <pc:docMk/>
            <pc:sldMk cId="3492783979" sldId="265"/>
            <ac:spMk id="2" creationId="{4C0E3169-0933-4DE3-A72A-6BDAB7C30944}"/>
          </ac:spMkLst>
        </pc:spChg>
        <pc:spChg chg="mod">
          <ac:chgData name="Николай Шатский" userId="53f7b89273206c2c" providerId="LiveId" clId="{28BA46E0-EF4C-417E-B91F-FDA15D382E8E}" dt="2019-08-06T09:09:45.363" v="11335" actId="14100"/>
          <ac:spMkLst>
            <pc:docMk/>
            <pc:sldMk cId="3492783979" sldId="265"/>
            <ac:spMk id="3" creationId="{F86F39E0-4C06-40C6-92C7-D867E785F71B}"/>
          </ac:spMkLst>
        </pc:spChg>
        <pc:picChg chg="add mod">
          <ac:chgData name="Николай Шатский" userId="53f7b89273206c2c" providerId="LiveId" clId="{28BA46E0-EF4C-417E-B91F-FDA15D382E8E}" dt="2019-08-05T14:38:06.257" v="5579" actId="1076"/>
          <ac:picMkLst>
            <pc:docMk/>
            <pc:sldMk cId="3492783979" sldId="265"/>
            <ac:picMk id="5" creationId="{8CE32E3F-C30D-4FAA-A4D5-0B0B623E272D}"/>
          </ac:picMkLst>
        </pc:picChg>
      </pc:sldChg>
      <pc:sldChg chg="addSp modSp add">
        <pc:chgData name="Николай Шатский" userId="53f7b89273206c2c" providerId="LiveId" clId="{28BA46E0-EF4C-417E-B91F-FDA15D382E8E}" dt="2019-08-05T14:04:15.370" v="2993" actId="27636"/>
        <pc:sldMkLst>
          <pc:docMk/>
          <pc:sldMk cId="4166766906" sldId="266"/>
        </pc:sldMkLst>
        <pc:spChg chg="mod">
          <ac:chgData name="Николай Шатский" userId="53f7b89273206c2c" providerId="LiveId" clId="{28BA46E0-EF4C-417E-B91F-FDA15D382E8E}" dt="2019-08-05T13:51:01.707" v="2238"/>
          <ac:spMkLst>
            <pc:docMk/>
            <pc:sldMk cId="4166766906" sldId="266"/>
            <ac:spMk id="2" creationId="{40881D10-D29A-413F-B3DC-451207A13C0E}"/>
          </ac:spMkLst>
        </pc:spChg>
        <pc:spChg chg="mod">
          <ac:chgData name="Николай Шатский" userId="53f7b89273206c2c" providerId="LiveId" clId="{28BA46E0-EF4C-417E-B91F-FDA15D382E8E}" dt="2019-08-05T14:04:15.370" v="2993" actId="27636"/>
          <ac:spMkLst>
            <pc:docMk/>
            <pc:sldMk cId="4166766906" sldId="266"/>
            <ac:spMk id="3" creationId="{477CCA9F-DB71-493A-8A38-E02FBEC001FC}"/>
          </ac:spMkLst>
        </pc:spChg>
        <pc:picChg chg="add mod">
          <ac:chgData name="Николай Шатский" userId="53f7b89273206c2c" providerId="LiveId" clId="{28BA46E0-EF4C-417E-B91F-FDA15D382E8E}" dt="2019-08-05T14:01:39.290" v="2801" actId="1076"/>
          <ac:picMkLst>
            <pc:docMk/>
            <pc:sldMk cId="4166766906" sldId="266"/>
            <ac:picMk id="5" creationId="{F747AD0C-E0FA-4C10-8BCF-DA855D41FF2F}"/>
          </ac:picMkLst>
        </pc:picChg>
        <pc:picChg chg="add mod">
          <ac:chgData name="Николай Шатский" userId="53f7b89273206c2c" providerId="LiveId" clId="{28BA46E0-EF4C-417E-B91F-FDA15D382E8E}" dt="2019-08-05T14:01:41.292" v="2802" actId="1076"/>
          <ac:picMkLst>
            <pc:docMk/>
            <pc:sldMk cId="4166766906" sldId="266"/>
            <ac:picMk id="7" creationId="{8026071C-6067-4844-B0FE-72E7712996DD}"/>
          </ac:picMkLst>
        </pc:picChg>
        <pc:picChg chg="add mod">
          <ac:chgData name="Николай Шатский" userId="53f7b89273206c2c" providerId="LiveId" clId="{28BA46E0-EF4C-417E-B91F-FDA15D382E8E}" dt="2019-08-05T14:01:52.627" v="2805" actId="1076"/>
          <ac:picMkLst>
            <pc:docMk/>
            <pc:sldMk cId="4166766906" sldId="266"/>
            <ac:picMk id="9" creationId="{D5E819F1-6610-4D62-B6B9-7B33D0B08452}"/>
          </ac:picMkLst>
        </pc:picChg>
      </pc:sldChg>
      <pc:sldChg chg="addSp modSp add">
        <pc:chgData name="Николай Шатский" userId="53f7b89273206c2c" providerId="LiveId" clId="{28BA46E0-EF4C-417E-B91F-FDA15D382E8E}" dt="2019-08-06T09:07:20.831" v="11271" actId="20577"/>
        <pc:sldMkLst>
          <pc:docMk/>
          <pc:sldMk cId="2628168648" sldId="267"/>
        </pc:sldMkLst>
        <pc:spChg chg="mod">
          <ac:chgData name="Николай Шатский" userId="53f7b89273206c2c" providerId="LiveId" clId="{28BA46E0-EF4C-417E-B91F-FDA15D382E8E}" dt="2019-08-05T13:51:05.204" v="2239"/>
          <ac:spMkLst>
            <pc:docMk/>
            <pc:sldMk cId="2628168648" sldId="267"/>
            <ac:spMk id="2" creationId="{0BD3A698-A59F-4E47-A817-E654E1AF8FAF}"/>
          </ac:spMkLst>
        </pc:spChg>
        <pc:spChg chg="mod">
          <ac:chgData name="Николай Шатский" userId="53f7b89273206c2c" providerId="LiveId" clId="{28BA46E0-EF4C-417E-B91F-FDA15D382E8E}" dt="2019-08-06T09:07:20.831" v="11271" actId="20577"/>
          <ac:spMkLst>
            <pc:docMk/>
            <pc:sldMk cId="2628168648" sldId="267"/>
            <ac:spMk id="3" creationId="{A120DAE8-FD2F-45C0-B8C7-A9569430D92E}"/>
          </ac:spMkLst>
        </pc:spChg>
        <pc:picChg chg="add mod">
          <ac:chgData name="Николай Шатский" userId="53f7b89273206c2c" providerId="LiveId" clId="{28BA46E0-EF4C-417E-B91F-FDA15D382E8E}" dt="2019-08-05T14:10:31.040" v="3465" actId="1076"/>
          <ac:picMkLst>
            <pc:docMk/>
            <pc:sldMk cId="2628168648" sldId="267"/>
            <ac:picMk id="5" creationId="{46F10207-EBF6-4659-A882-A4221CED0E1C}"/>
          </ac:picMkLst>
        </pc:picChg>
      </pc:sldChg>
      <pc:sldChg chg="addSp modSp add">
        <pc:chgData name="Николай Шатский" userId="53f7b89273206c2c" providerId="LiveId" clId="{28BA46E0-EF4C-417E-B91F-FDA15D382E8E}" dt="2019-08-06T09:08:03.216" v="11272" actId="20577"/>
        <pc:sldMkLst>
          <pc:docMk/>
          <pc:sldMk cId="3172935525" sldId="268"/>
        </pc:sldMkLst>
        <pc:spChg chg="mod">
          <ac:chgData name="Николай Шатский" userId="53f7b89273206c2c" providerId="LiveId" clId="{28BA46E0-EF4C-417E-B91F-FDA15D382E8E}" dt="2019-08-05T14:12:04.431" v="3480"/>
          <ac:spMkLst>
            <pc:docMk/>
            <pc:sldMk cId="3172935525" sldId="268"/>
            <ac:spMk id="2" creationId="{B5031785-37D6-43DB-81C0-A7C678856848}"/>
          </ac:spMkLst>
        </pc:spChg>
        <pc:spChg chg="mod">
          <ac:chgData name="Николай Шатский" userId="53f7b89273206c2c" providerId="LiveId" clId="{28BA46E0-EF4C-417E-B91F-FDA15D382E8E}" dt="2019-08-06T09:08:03.216" v="11272" actId="20577"/>
          <ac:spMkLst>
            <pc:docMk/>
            <pc:sldMk cId="3172935525" sldId="268"/>
            <ac:spMk id="3" creationId="{F99130DB-D5A7-42D2-AB7F-52CB4FA39B22}"/>
          </ac:spMkLst>
        </pc:spChg>
        <pc:picChg chg="add mod">
          <ac:chgData name="Николай Шатский" userId="53f7b89273206c2c" providerId="LiveId" clId="{28BA46E0-EF4C-417E-B91F-FDA15D382E8E}" dt="2019-08-05T14:19:59.539" v="4278" actId="1076"/>
          <ac:picMkLst>
            <pc:docMk/>
            <pc:sldMk cId="3172935525" sldId="268"/>
            <ac:picMk id="5" creationId="{A14B8EB7-9874-4F14-BF9F-0B0B45250376}"/>
          </ac:picMkLst>
        </pc:picChg>
      </pc:sldChg>
      <pc:sldChg chg="addSp modSp add">
        <pc:chgData name="Николай Шатский" userId="53f7b89273206c2c" providerId="LiveId" clId="{28BA46E0-EF4C-417E-B91F-FDA15D382E8E}" dt="2019-08-05T14:26:26.072" v="4649" actId="20577"/>
        <pc:sldMkLst>
          <pc:docMk/>
          <pc:sldMk cId="3149254116" sldId="269"/>
        </pc:sldMkLst>
        <pc:spChg chg="mod">
          <ac:chgData name="Николай Шатский" userId="53f7b89273206c2c" providerId="LiveId" clId="{28BA46E0-EF4C-417E-B91F-FDA15D382E8E}" dt="2019-08-05T14:22:22.488" v="4311"/>
          <ac:spMkLst>
            <pc:docMk/>
            <pc:sldMk cId="3149254116" sldId="269"/>
            <ac:spMk id="2" creationId="{92A44294-9E0C-47D1-B0BE-F4E07C9A84CB}"/>
          </ac:spMkLst>
        </pc:spChg>
        <pc:spChg chg="mod">
          <ac:chgData name="Николай Шатский" userId="53f7b89273206c2c" providerId="LiveId" clId="{28BA46E0-EF4C-417E-B91F-FDA15D382E8E}" dt="2019-08-05T14:26:26.072" v="4649" actId="20577"/>
          <ac:spMkLst>
            <pc:docMk/>
            <pc:sldMk cId="3149254116" sldId="269"/>
            <ac:spMk id="3" creationId="{F7E188EB-8283-449C-8113-3E5EAD7B3169}"/>
          </ac:spMkLst>
        </pc:spChg>
        <pc:picChg chg="add mod">
          <ac:chgData name="Николай Шатский" userId="53f7b89273206c2c" providerId="LiveId" clId="{28BA46E0-EF4C-417E-B91F-FDA15D382E8E}" dt="2019-08-05T14:22:54.803" v="4338" actId="1076"/>
          <ac:picMkLst>
            <pc:docMk/>
            <pc:sldMk cId="3149254116" sldId="269"/>
            <ac:picMk id="5" creationId="{5988494E-5AE3-4194-81EA-3D03417E621A}"/>
          </ac:picMkLst>
        </pc:picChg>
      </pc:sldChg>
      <pc:sldChg chg="modSp add">
        <pc:chgData name="Николай Шатский" userId="53f7b89273206c2c" providerId="LiveId" clId="{28BA46E0-EF4C-417E-B91F-FDA15D382E8E}" dt="2019-08-06T09:12:50.688" v="11341" actId="20577"/>
        <pc:sldMkLst>
          <pc:docMk/>
          <pc:sldMk cId="4001103574" sldId="270"/>
        </pc:sldMkLst>
        <pc:spChg chg="mod">
          <ac:chgData name="Николай Шатский" userId="53f7b89273206c2c" providerId="LiveId" clId="{28BA46E0-EF4C-417E-B91F-FDA15D382E8E}" dt="2019-08-05T14:35:23.955" v="5561" actId="20577"/>
          <ac:spMkLst>
            <pc:docMk/>
            <pc:sldMk cId="4001103574" sldId="270"/>
            <ac:spMk id="2" creationId="{C4D6E2F6-2AC6-4D84-8264-9C93ACBFF6F1}"/>
          </ac:spMkLst>
        </pc:spChg>
        <pc:spChg chg="mod">
          <ac:chgData name="Николай Шатский" userId="53f7b89273206c2c" providerId="LiveId" clId="{28BA46E0-EF4C-417E-B91F-FDA15D382E8E}" dt="2019-08-06T09:12:50.688" v="11341" actId="20577"/>
          <ac:spMkLst>
            <pc:docMk/>
            <pc:sldMk cId="4001103574" sldId="270"/>
            <ac:spMk id="3" creationId="{F6613505-5747-4E9C-9346-CA91C442E9C1}"/>
          </ac:spMkLst>
        </pc:spChg>
      </pc:sldChg>
      <pc:sldChg chg="modSp add">
        <pc:chgData name="Николай Шатский" userId="53f7b89273206c2c" providerId="LiveId" clId="{28BA46E0-EF4C-417E-B91F-FDA15D382E8E}" dt="2019-08-05T14:58:43.382" v="7872" actId="5793"/>
        <pc:sldMkLst>
          <pc:docMk/>
          <pc:sldMk cId="3640026867" sldId="271"/>
        </pc:sldMkLst>
        <pc:spChg chg="mod">
          <ac:chgData name="Николай Шатский" userId="53f7b89273206c2c" providerId="LiveId" clId="{28BA46E0-EF4C-417E-B91F-FDA15D382E8E}" dt="2019-08-05T14:50:10.301" v="7033" actId="20577"/>
          <ac:spMkLst>
            <pc:docMk/>
            <pc:sldMk cId="3640026867" sldId="271"/>
            <ac:spMk id="2" creationId="{CA722800-62CC-4780-A829-D8CD3E4E7CFA}"/>
          </ac:spMkLst>
        </pc:spChg>
        <pc:spChg chg="mod">
          <ac:chgData name="Николай Шатский" userId="53f7b89273206c2c" providerId="LiveId" clId="{28BA46E0-EF4C-417E-B91F-FDA15D382E8E}" dt="2019-08-05T14:58:43.382" v="7872" actId="5793"/>
          <ac:spMkLst>
            <pc:docMk/>
            <pc:sldMk cId="3640026867" sldId="271"/>
            <ac:spMk id="3" creationId="{84F52F6E-D474-4677-A3D4-F0359AB60429}"/>
          </ac:spMkLst>
        </pc:spChg>
      </pc:sldChg>
      <pc:sldChg chg="addSp modSp add">
        <pc:chgData name="Николай Шатский" userId="53f7b89273206c2c" providerId="LiveId" clId="{28BA46E0-EF4C-417E-B91F-FDA15D382E8E}" dt="2019-08-05T15:04:28.858" v="8373" actId="1076"/>
        <pc:sldMkLst>
          <pc:docMk/>
          <pc:sldMk cId="1737620541" sldId="272"/>
        </pc:sldMkLst>
        <pc:spChg chg="mod">
          <ac:chgData name="Николай Шатский" userId="53f7b89273206c2c" providerId="LiveId" clId="{28BA46E0-EF4C-417E-B91F-FDA15D382E8E}" dt="2019-08-05T14:59:17.551" v="7917" actId="20577"/>
          <ac:spMkLst>
            <pc:docMk/>
            <pc:sldMk cId="1737620541" sldId="272"/>
            <ac:spMk id="2" creationId="{10164BD1-3994-42DD-ADDB-F6DDC195B735}"/>
          </ac:spMkLst>
        </pc:spChg>
        <pc:spChg chg="mod">
          <ac:chgData name="Николай Шатский" userId="53f7b89273206c2c" providerId="LiveId" clId="{28BA46E0-EF4C-417E-B91F-FDA15D382E8E}" dt="2019-08-05T15:04:26.009" v="8372" actId="27636"/>
          <ac:spMkLst>
            <pc:docMk/>
            <pc:sldMk cId="1737620541" sldId="272"/>
            <ac:spMk id="3" creationId="{E98BD4C8-83E4-494E-96B0-B58FF6D48CEB}"/>
          </ac:spMkLst>
        </pc:spChg>
        <pc:picChg chg="add mod">
          <ac:chgData name="Николай Шатский" userId="53f7b89273206c2c" providerId="LiveId" clId="{28BA46E0-EF4C-417E-B91F-FDA15D382E8E}" dt="2019-08-05T15:04:28.858" v="8373" actId="1076"/>
          <ac:picMkLst>
            <pc:docMk/>
            <pc:sldMk cId="1737620541" sldId="272"/>
            <ac:picMk id="5" creationId="{37B7BE29-4B2F-4DBA-B73F-979CBFCC4B0B}"/>
          </ac:picMkLst>
        </pc:picChg>
      </pc:sldChg>
      <pc:sldChg chg="addSp delSp modSp add">
        <pc:chgData name="Николай Шатский" userId="53f7b89273206c2c" providerId="LiveId" clId="{28BA46E0-EF4C-417E-B91F-FDA15D382E8E}" dt="2019-08-05T15:13:36.326" v="9096" actId="27636"/>
        <pc:sldMkLst>
          <pc:docMk/>
          <pc:sldMk cId="24780453" sldId="273"/>
        </pc:sldMkLst>
        <pc:spChg chg="mod">
          <ac:chgData name="Николай Шатский" userId="53f7b89273206c2c" providerId="LiveId" clId="{28BA46E0-EF4C-417E-B91F-FDA15D382E8E}" dt="2019-08-05T15:04:45.578" v="8377"/>
          <ac:spMkLst>
            <pc:docMk/>
            <pc:sldMk cId="24780453" sldId="273"/>
            <ac:spMk id="2" creationId="{38D1AED5-9C36-4ABD-97A3-3A50CD2F3057}"/>
          </ac:spMkLst>
        </pc:spChg>
        <pc:spChg chg="del">
          <ac:chgData name="Николай Шатский" userId="53f7b89273206c2c" providerId="LiveId" clId="{28BA46E0-EF4C-417E-B91F-FDA15D382E8E}" dt="2019-08-05T15:06:01.572" v="8378" actId="931"/>
          <ac:spMkLst>
            <pc:docMk/>
            <pc:sldMk cId="24780453" sldId="273"/>
            <ac:spMk id="3" creationId="{D892BBFF-A85B-4B03-AA7F-623AA349DD0E}"/>
          </ac:spMkLst>
        </pc:spChg>
        <pc:spChg chg="add mod">
          <ac:chgData name="Николай Шатский" userId="53f7b89273206c2c" providerId="LiveId" clId="{28BA46E0-EF4C-417E-B91F-FDA15D382E8E}" dt="2019-08-05T15:13:36.326" v="9096" actId="27636"/>
          <ac:spMkLst>
            <pc:docMk/>
            <pc:sldMk cId="24780453" sldId="273"/>
            <ac:spMk id="7" creationId="{9F55BE97-BB32-4BE6-B416-8FA3E328E17A}"/>
          </ac:spMkLst>
        </pc:spChg>
        <pc:picChg chg="add del mod">
          <ac:chgData name="Николай Шатский" userId="53f7b89273206c2c" providerId="LiveId" clId="{28BA46E0-EF4C-417E-B91F-FDA15D382E8E}" dt="2019-08-05T15:06:30.972" v="8383" actId="478"/>
          <ac:picMkLst>
            <pc:docMk/>
            <pc:sldMk cId="24780453" sldId="273"/>
            <ac:picMk id="5" creationId="{ACC96F70-F48D-4C20-8C02-08899EE39D15}"/>
          </ac:picMkLst>
        </pc:picChg>
        <pc:picChg chg="add del mod">
          <ac:chgData name="Николай Шатский" userId="53f7b89273206c2c" providerId="LiveId" clId="{28BA46E0-EF4C-417E-B91F-FDA15D382E8E}" dt="2019-08-05T15:12:39.541" v="9086" actId="478"/>
          <ac:picMkLst>
            <pc:docMk/>
            <pc:sldMk cId="24780453" sldId="273"/>
            <ac:picMk id="9" creationId="{C3F0C608-E3DF-4EE2-B3FE-12D8E7DE7E31}"/>
          </ac:picMkLst>
        </pc:picChg>
        <pc:picChg chg="add mod">
          <ac:chgData name="Николай Шатский" userId="53f7b89273206c2c" providerId="LiveId" clId="{28BA46E0-EF4C-417E-B91F-FDA15D382E8E}" dt="2019-08-05T15:13:33.488" v="9094" actId="1076"/>
          <ac:picMkLst>
            <pc:docMk/>
            <pc:sldMk cId="24780453" sldId="273"/>
            <ac:picMk id="11" creationId="{A855B9B9-21BB-40D7-9B3C-A074A5083A9F}"/>
          </ac:picMkLst>
        </pc:picChg>
      </pc:sldChg>
      <pc:sldChg chg="addSp modSp add">
        <pc:chgData name="Николай Шатский" userId="53f7b89273206c2c" providerId="LiveId" clId="{28BA46E0-EF4C-417E-B91F-FDA15D382E8E}" dt="2019-08-06T09:14:50.916" v="11362" actId="20577"/>
        <pc:sldMkLst>
          <pc:docMk/>
          <pc:sldMk cId="1512162385" sldId="274"/>
        </pc:sldMkLst>
        <pc:spChg chg="mod">
          <ac:chgData name="Николай Шатский" userId="53f7b89273206c2c" providerId="LiveId" clId="{28BA46E0-EF4C-417E-B91F-FDA15D382E8E}" dt="2019-08-05T15:15:01.281" v="9108" actId="20577"/>
          <ac:spMkLst>
            <pc:docMk/>
            <pc:sldMk cId="1512162385" sldId="274"/>
            <ac:spMk id="2" creationId="{3CEE9696-A16C-4713-94D4-C1D5AC9AC774}"/>
          </ac:spMkLst>
        </pc:spChg>
        <pc:spChg chg="mod">
          <ac:chgData name="Николай Шатский" userId="53f7b89273206c2c" providerId="LiveId" clId="{28BA46E0-EF4C-417E-B91F-FDA15D382E8E}" dt="2019-08-06T09:14:50.916" v="11362" actId="20577"/>
          <ac:spMkLst>
            <pc:docMk/>
            <pc:sldMk cId="1512162385" sldId="274"/>
            <ac:spMk id="3" creationId="{BCB5BCD9-1552-4B01-BDA4-F70B053BCF87}"/>
          </ac:spMkLst>
        </pc:spChg>
        <pc:picChg chg="add mod">
          <ac:chgData name="Николай Шатский" userId="53f7b89273206c2c" providerId="LiveId" clId="{28BA46E0-EF4C-417E-B91F-FDA15D382E8E}" dt="2019-08-05T15:19:26.105" v="9415" actId="14100"/>
          <ac:picMkLst>
            <pc:docMk/>
            <pc:sldMk cId="1512162385" sldId="274"/>
            <ac:picMk id="5" creationId="{9CFB4CB1-09A1-4838-8565-F6A1CA213088}"/>
          </ac:picMkLst>
        </pc:picChg>
      </pc:sldChg>
      <pc:sldChg chg="addSp modSp add">
        <pc:chgData name="Николай Шатский" userId="53f7b89273206c2c" providerId="LiveId" clId="{28BA46E0-EF4C-417E-B91F-FDA15D382E8E}" dt="2019-08-05T15:27:08.803" v="10293" actId="1076"/>
        <pc:sldMkLst>
          <pc:docMk/>
          <pc:sldMk cId="2997905044" sldId="275"/>
        </pc:sldMkLst>
        <pc:spChg chg="mod">
          <ac:chgData name="Николай Шатский" userId="53f7b89273206c2c" providerId="LiveId" clId="{28BA46E0-EF4C-417E-B91F-FDA15D382E8E}" dt="2019-08-05T15:19:54.166" v="9471" actId="20577"/>
          <ac:spMkLst>
            <pc:docMk/>
            <pc:sldMk cId="2997905044" sldId="275"/>
            <ac:spMk id="2" creationId="{59AA2097-1B77-4347-84C4-1AB6C4FFD760}"/>
          </ac:spMkLst>
        </pc:spChg>
        <pc:spChg chg="mod">
          <ac:chgData name="Николай Шатский" userId="53f7b89273206c2c" providerId="LiveId" clId="{28BA46E0-EF4C-417E-B91F-FDA15D382E8E}" dt="2019-08-05T15:27:08.803" v="10293" actId="1076"/>
          <ac:spMkLst>
            <pc:docMk/>
            <pc:sldMk cId="2997905044" sldId="275"/>
            <ac:spMk id="3" creationId="{459DD1D7-338A-4D16-90C1-16B03D1714BE}"/>
          </ac:spMkLst>
        </pc:spChg>
        <pc:picChg chg="add mod">
          <ac:chgData name="Николай Шатский" userId="53f7b89273206c2c" providerId="LiveId" clId="{28BA46E0-EF4C-417E-B91F-FDA15D382E8E}" dt="2019-08-05T15:26:49.434" v="10289" actId="1076"/>
          <ac:picMkLst>
            <pc:docMk/>
            <pc:sldMk cId="2997905044" sldId="275"/>
            <ac:picMk id="5" creationId="{FEC6A4D1-ADD0-494A-A0B1-D98F28055F45}"/>
          </ac:picMkLst>
        </pc:picChg>
      </pc:sldChg>
      <pc:sldChg chg="modSp add">
        <pc:chgData name="Николай Шатский" userId="53f7b89273206c2c" providerId="LiveId" clId="{28BA46E0-EF4C-417E-B91F-FDA15D382E8E}" dt="2019-08-05T15:32:20.836" v="10874" actId="20577"/>
        <pc:sldMkLst>
          <pc:docMk/>
          <pc:sldMk cId="2125980089" sldId="276"/>
        </pc:sldMkLst>
        <pc:spChg chg="mod">
          <ac:chgData name="Николай Шатский" userId="53f7b89273206c2c" providerId="LiveId" clId="{28BA46E0-EF4C-417E-B91F-FDA15D382E8E}" dt="2019-08-05T15:28:03.643" v="10398" actId="20577"/>
          <ac:spMkLst>
            <pc:docMk/>
            <pc:sldMk cId="2125980089" sldId="276"/>
            <ac:spMk id="2" creationId="{7FAB27A6-9CB8-4A2F-A0EF-1ED5122FDF03}"/>
          </ac:spMkLst>
        </pc:spChg>
        <pc:spChg chg="mod">
          <ac:chgData name="Николай Шатский" userId="53f7b89273206c2c" providerId="LiveId" clId="{28BA46E0-EF4C-417E-B91F-FDA15D382E8E}" dt="2019-08-05T15:32:20.836" v="10874" actId="20577"/>
          <ac:spMkLst>
            <pc:docMk/>
            <pc:sldMk cId="2125980089" sldId="276"/>
            <ac:spMk id="3" creationId="{322FA041-5BEA-42C3-A89A-72582AC99CDB}"/>
          </ac:spMkLst>
        </pc:spChg>
      </pc:sldChg>
      <pc:sldChg chg="modSp add">
        <pc:chgData name="Николай Шатский" userId="53f7b89273206c2c" providerId="LiveId" clId="{28BA46E0-EF4C-417E-B91F-FDA15D382E8E}" dt="2019-08-06T09:16:05.936" v="11363" actId="20577"/>
        <pc:sldMkLst>
          <pc:docMk/>
          <pc:sldMk cId="453888556" sldId="277"/>
        </pc:sldMkLst>
        <pc:spChg chg="mod">
          <ac:chgData name="Николай Шатский" userId="53f7b89273206c2c" providerId="LiveId" clId="{28BA46E0-EF4C-417E-B91F-FDA15D382E8E}" dt="2019-08-05T15:32:28.035" v="10881" actId="20577"/>
          <ac:spMkLst>
            <pc:docMk/>
            <pc:sldMk cId="453888556" sldId="277"/>
            <ac:spMk id="2" creationId="{19CAC2B0-EF19-4D8A-835C-183AA0732B07}"/>
          </ac:spMkLst>
        </pc:spChg>
        <pc:spChg chg="mod">
          <ac:chgData name="Николай Шатский" userId="53f7b89273206c2c" providerId="LiveId" clId="{28BA46E0-EF4C-417E-B91F-FDA15D382E8E}" dt="2019-08-06T09:16:05.936" v="11363" actId="20577"/>
          <ac:spMkLst>
            <pc:docMk/>
            <pc:sldMk cId="453888556" sldId="277"/>
            <ac:spMk id="3" creationId="{D31A7FC5-EC21-42A1-8F82-167B44327A3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D0D3EE-F91C-48DA-A793-7EF6FE77A344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A0221F-409B-4092-8FA9-7CB9247077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8252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A0221F-409B-4092-8FA9-7CB92470772D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3771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2230A30-F42A-4171-95A3-9D99A5757C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C7CC5C76-7373-476D-B682-1C1CD90323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203E25C-378F-4647-BAAC-1D4BB0899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A87C9-6645-42AF-AD04-9C76FF10FABF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4CDD42F-79BD-42A4-8CC2-138AB48F2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EB3711C-EC2D-483A-8551-59CC00D26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39C8A-5C84-4B9F-A793-ADE43CFF3A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826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D373E50-A35E-4033-9569-AAB058240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483DB80-4655-43DB-AAA0-E292F44676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702C9CD-0804-48D4-8DBD-ADC43B2AA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A87C9-6645-42AF-AD04-9C76FF10FABF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62A7C4D-DF26-4A4F-AB60-86A245551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84F8711-17B8-4DF6-9054-45A6335C5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39C8A-5C84-4B9F-A793-ADE43CFF3A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9280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460934E-637C-456B-B5B0-8A2B41244D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6F9DF4A-E6C8-4BBB-B15C-026A794887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47C182E-D6AD-4EE0-B2A5-111DF75B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A87C9-6645-42AF-AD04-9C76FF10FABF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3737EC6-FEDA-4000-AA25-C1859C104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89B8914-E3E0-4AE0-BE6C-6A282B5C3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39C8A-5C84-4B9F-A793-ADE43CFF3A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8511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F73D498-0CDC-4397-AC07-934E6B846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04D7E59-6F21-41AF-A569-F218790E9A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510749CD-7C7A-4AB2-8C70-6E358CF70D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BABE1191-3522-41C6-B03E-9E682669B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A87C9-6645-42AF-AD04-9C76FF10FABF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D0A76E19-8A7A-4C64-8709-2C80520DA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CFFDAF36-55C4-47B4-B8A1-474C3A5C5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39C8A-5C84-4B9F-A793-ADE43CFF3A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9789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DB60526-F534-4867-9065-C120F2959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095E5BD-77C8-4886-BF22-5C7093974B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A1879CCA-05CD-47E0-B50F-B90961CAF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394934AF-5A81-46BC-971F-90AFF27A60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FD55100B-C859-4B76-86E1-FC331D9BD2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29833B91-DDBC-40AB-B637-B3C163836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A87C9-6645-42AF-AD04-9C76FF10FABF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1A997093-1681-4D5A-AF5E-C179F5EC1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1FB3E885-9BEF-4E4E-AB0B-E54EA0B7B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39C8A-5C84-4B9F-A793-ADE43CFF3A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7378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BC9F66A-0AE2-483E-9669-ABB023041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9F606346-9E97-4677-9A8A-27E5946EF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A87C9-6645-42AF-AD04-9C76FF10FABF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2EF0187F-9543-4E72-913A-9C172AF91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11856D00-CA51-42A8-903C-C9E655A7C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39C8A-5C84-4B9F-A793-ADE43CFF3A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3466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C1118DDA-8A66-4FEC-BD47-C7E965B61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A87C9-6645-42AF-AD04-9C76FF10FABF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B37A68E7-33E6-4B26-B779-72C0B5BCF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35490183-1FBC-45C2-B9F4-EB292E153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39C8A-5C84-4B9F-A793-ADE43CFF3A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3150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0649ED3-46BB-443E-A801-471ABAA80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AC85A9B-757E-4D2B-BE07-22177B2F3F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D0514FFB-7A7B-4F26-842F-239CEDC0CA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FA59BF7-31DD-4621-9AD1-0228CDE0C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A87C9-6645-42AF-AD04-9C76FF10FABF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4B0E47DD-4A4C-4AB6-8C45-91D17F373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DB99FC74-2050-47D8-9A7F-59F8085D2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39C8A-5C84-4B9F-A793-ADE43CFF3A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0651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3797397-3BDE-485A-8FC2-4A3B65305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3E0358D4-F32B-4A35-95B0-AE3D47B920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7A59A2DF-B3D2-4516-9D9C-A2A4616CE9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ACE7E3D7-1EA4-414F-A128-7C0A656D4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A87C9-6645-42AF-AD04-9C76FF10FABF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FB63015E-9066-4805-811B-2CB39B119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95164DE6-24A4-4BC8-8C0B-3DEC51DBF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39C8A-5C84-4B9F-A793-ADE43CFF3A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3049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1148A03-3C7A-4BFE-A45F-44118FF13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29169BD8-69F1-4A1B-A6B6-5DA4A92184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C85A12D-6966-487D-AF0C-982583185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A87C9-6645-42AF-AD04-9C76FF10FABF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40DD548-3DAB-46F1-9513-4F0AC2FCA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3091650-0E5B-4691-8A1E-A374DDE8B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39C8A-5C84-4B9F-A793-ADE43CFF3A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422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3851D4C9-B821-47F6-B4AA-C856B6DE8B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D906F4A9-3F01-4BE3-BEA2-F8ECD00186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F4563BA-9625-4013-84AC-B00E07965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A87C9-6645-42AF-AD04-9C76FF10FABF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1073438-208C-4577-A986-EABA0E527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7FD0D2C-3E1A-4B1C-A8FA-2824DBB4A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39C8A-5C84-4B9F-A793-ADE43CFF3A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075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B5043D6C-0231-4C1A-95B1-35750D4DF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5F8C331-74B6-4AFA-A210-EE52C28845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6F1414C-08C2-4409-A600-E4C68634D4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039A87C9-6645-42AF-AD04-9C76FF10FABF}" type="datetimeFigureOut">
              <a:rPr lang="ru-RU" smtClean="0"/>
              <a:pPr/>
              <a:t>07.08.2019</a:t>
            </a:fld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C9A9510-80C3-4FC8-9787-831CD18D2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8BCB97C-CB3D-49D9-80DA-1F2253FD86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6C639C8A-5C84-4B9F-A793-ADE43CFF3A1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3049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1F5A512C-DC20-45A5-8F64-41F5DAF55F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525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361" y="29753"/>
            <a:ext cx="9569279" cy="6828247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754820" y="3266985"/>
            <a:ext cx="8682361" cy="1686756"/>
          </a:xfrm>
          <a:prstGeom prst="rect">
            <a:avLst/>
          </a:prstGeom>
          <a:solidFill>
            <a:srgbClr val="EBA3A3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1571523"/>
            <a:ext cx="12192000" cy="1056443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="" xmlns:a16="http://schemas.microsoft.com/office/drawing/2014/main" id="{7B93C120-6FAF-4287-B99F-5BA67B4A3E27}"/>
              </a:ext>
            </a:extLst>
          </p:cNvPr>
          <p:cNvSpPr txBox="1">
            <a:spLocks/>
          </p:cNvSpPr>
          <p:nvPr/>
        </p:nvSpPr>
        <p:spPr>
          <a:xfrm>
            <a:off x="825772" y="14659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ВЕБИНАР </a:t>
            </a:r>
            <a:r>
              <a:rPr lang="en-US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10</a:t>
            </a:r>
            <a:endParaRPr lang="ru-RU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="" xmlns:a16="http://schemas.microsoft.com/office/drawing/2014/main" id="{DCCA97CE-698D-4FF3-8AFF-B5800EB313D9}"/>
              </a:ext>
            </a:extLst>
          </p:cNvPr>
          <p:cNvSpPr txBox="1">
            <a:spLocks/>
          </p:cNvSpPr>
          <p:nvPr/>
        </p:nvSpPr>
        <p:spPr>
          <a:xfrm>
            <a:off x="1754820" y="3539012"/>
            <a:ext cx="8682361" cy="1139518"/>
          </a:xfrm>
          <a:prstGeom prst="rect">
            <a:avLst/>
          </a:prstGeom>
        </p:spPr>
        <p:txBody>
          <a:bodyPr anchor="ctr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5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Репродуктивная система</a:t>
            </a:r>
            <a:endParaRPr lang="en-US" sz="5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Влияние </a:t>
            </a:r>
            <a:r>
              <a:rPr lang="ru-RU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практики йоги на репродуктивную систему</a:t>
            </a:r>
          </a:p>
        </p:txBody>
      </p:sp>
    </p:spTree>
    <p:extLst>
      <p:ext uri="{BB962C8B-B14F-4D97-AF65-F5344CB8AC3E}">
        <p14:creationId xmlns:p14="http://schemas.microsoft.com/office/powerpoint/2010/main" val="2642592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004F9D42-FB6C-4538-B638-AABFCBE672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3554" y="1797633"/>
            <a:ext cx="387058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Внутренние половые органы:</a:t>
            </a:r>
          </a:p>
          <a:p>
            <a:pPr>
              <a:buFontTx/>
              <a:buChar char="-"/>
            </a:pPr>
            <a:r>
              <a:rPr lang="ru-RU" sz="2000" dirty="0"/>
              <a:t>Матка</a:t>
            </a:r>
          </a:p>
          <a:p>
            <a:pPr>
              <a:buFontTx/>
              <a:buChar char="-"/>
            </a:pPr>
            <a:r>
              <a:rPr lang="ru-RU" sz="2000" dirty="0"/>
              <a:t>Фаллопиевы трубы</a:t>
            </a:r>
          </a:p>
          <a:p>
            <a:pPr>
              <a:buFontTx/>
              <a:buChar char="-"/>
            </a:pPr>
            <a:r>
              <a:rPr lang="ru-RU" sz="2000" dirty="0"/>
              <a:t>Яичники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="" xmlns:a16="http://schemas.microsoft.com/office/drawing/2014/main" id="{FB39CEB1-D9D5-42BE-960E-0B3E90C4CD2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5616" y="1788341"/>
            <a:ext cx="7068972" cy="4140504"/>
          </a:xfrm>
        </p:spPr>
      </p:pic>
      <p:grpSp>
        <p:nvGrpSpPr>
          <p:cNvPr id="5" name="Группа 4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EBA3A3"/>
          </a:solidFill>
        </p:grpSpPr>
        <p:sp>
          <p:nvSpPr>
            <p:cNvPr id="6" name="Равнобедренный треугольник 5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B8686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" name="Равнобедренный треугольник 7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B8686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0" y="337351"/>
            <a:ext cx="12192000" cy="790113"/>
          </a:xfrm>
          <a:prstGeom prst="rect">
            <a:avLst/>
          </a:prstGeom>
          <a:solidFill>
            <a:srgbClr val="EBA3A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Анатомия женской репродуктивной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системы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6238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700969-919C-4FB2-900E-0606EAF9B4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517" y="1447054"/>
            <a:ext cx="5625483" cy="4882719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2600" b="1" i="1" dirty="0"/>
              <a:t>Матка</a:t>
            </a:r>
            <a:r>
              <a:rPr lang="ru-RU" sz="2600" dirty="0"/>
              <a:t> – полый мышечный орган: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2600" b="1" dirty="0"/>
              <a:t>Периметрий </a:t>
            </a:r>
            <a:r>
              <a:rPr lang="ru-RU" sz="2600" dirty="0"/>
              <a:t>– наружная соединительнотканная оболочка – ограничивает орган и фиксирует его;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2600" b="1" dirty="0" err="1"/>
              <a:t>Миометрий</a:t>
            </a:r>
            <a:r>
              <a:rPr lang="ru-RU" sz="2600" dirty="0"/>
              <a:t> – мышечный слой матки – имеет сложную геометрию, толстый, занимает 1/3 всего органа, очень хорошо развит. Функция моторная – эвакуация плода.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2600" b="1" dirty="0"/>
              <a:t>Эндометрий</a:t>
            </a:r>
            <a:r>
              <a:rPr lang="ru-RU" sz="2600" dirty="0"/>
              <a:t> – внутренний слой  - необходим для имплантации эмбриона и обеспечения ему условий выживания. Если зачатия не произошло, эндометрий выходит наружу и, согласно мен</a:t>
            </a:r>
            <a:r>
              <a:rPr lang="en-US" sz="2600" dirty="0"/>
              <a:t>c</a:t>
            </a:r>
            <a:r>
              <a:rPr lang="ru-RU" sz="2600" dirty="0" err="1"/>
              <a:t>труальному</a:t>
            </a:r>
            <a:r>
              <a:rPr lang="ru-RU" sz="2600" dirty="0"/>
              <a:t> циклу, отрастает новый, готовый к вынашиванию и зачатию.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FF62AA88-3395-4454-BA99-51FD02284C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5289" y="1031289"/>
            <a:ext cx="5826711" cy="5826711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EBA3A3"/>
          </a:solidFill>
        </p:grpSpPr>
        <p:sp>
          <p:nvSpPr>
            <p:cNvPr id="7" name="Равнобедренный треугольник 6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B8686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" name="Равнобедренный треугольник 7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B8686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cxnSp>
        <p:nvCxnSpPr>
          <p:cNvPr id="11" name="Прямая соединительная линия 10"/>
          <p:cNvCxnSpPr/>
          <p:nvPr/>
        </p:nvCxnSpPr>
        <p:spPr>
          <a:xfrm>
            <a:off x="6365289" y="1031289"/>
            <a:ext cx="0" cy="5826711"/>
          </a:xfrm>
          <a:prstGeom prst="line">
            <a:avLst/>
          </a:prstGeom>
          <a:ln w="28575">
            <a:solidFill>
              <a:srgbClr val="EBA3A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0" y="346229"/>
            <a:ext cx="12192000" cy="790113"/>
          </a:xfrm>
          <a:prstGeom prst="rect">
            <a:avLst/>
          </a:prstGeom>
          <a:solidFill>
            <a:srgbClr val="EBA3A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Анатомия женской репродуктивной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системы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15525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8BFB2DE-7E96-4471-BEA6-02F3E9160D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7492" y="1448865"/>
            <a:ext cx="4816152" cy="583658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Матка и ее строение: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7001E063-E541-42FC-AA39-6F038DE1A1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157990"/>
            <a:ext cx="5575996" cy="56849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9F6CF955-A412-4D2A-A7A8-4C657A25C8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519" y="2032523"/>
            <a:ext cx="4728099" cy="4728099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EBA3A3"/>
          </a:solidFill>
        </p:grpSpPr>
        <p:sp>
          <p:nvSpPr>
            <p:cNvPr id="8" name="Равнобедренный треугольник 7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B8686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9" name="Равнобедренный треугольник 8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B8686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0" y="346229"/>
            <a:ext cx="12192000" cy="790113"/>
          </a:xfrm>
          <a:prstGeom prst="rect">
            <a:avLst/>
          </a:prstGeom>
          <a:solidFill>
            <a:srgbClr val="EBA3A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Анатомия женской репродуктивной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системы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65042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6FA4A15-D087-47C2-A6B5-3C17380757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967796" cy="450415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2000" dirty="0"/>
              <a:t>Фаллопиевы трубы – полый мышечный орган, соединяет яичники и матку, двигает яйцеклетку. </a:t>
            </a:r>
          </a:p>
          <a:p>
            <a:pPr>
              <a:lnSpc>
                <a:spcPct val="100000"/>
              </a:lnSpc>
            </a:pPr>
            <a:r>
              <a:rPr lang="ru-RU" sz="2000" dirty="0"/>
              <a:t>Фаллопиевы трубы имеют концевые волокна, сужающие трубу и продольные – расширяющие. Моторика ФТ подчинена гормональной регуляции.</a:t>
            </a:r>
          </a:p>
          <a:p>
            <a:pPr>
              <a:lnSpc>
                <a:spcPct val="100000"/>
              </a:lnSpc>
            </a:pPr>
            <a:r>
              <a:rPr lang="ru-RU" sz="2000" dirty="0"/>
              <a:t>Эпителий ФТ мерцательный, чтобы помочь яйцеклетке перемещаться.</a:t>
            </a:r>
          </a:p>
          <a:p>
            <a:pPr>
              <a:lnSpc>
                <a:spcPct val="100000"/>
              </a:lnSpc>
            </a:pPr>
            <a:r>
              <a:rPr lang="ru-RU" sz="2000" dirty="0"/>
              <a:t>ФТ заканчиваются раструбом, имеющим выход в брюшную полость.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151DF47E-A0E1-4958-9661-3657916A1D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923278"/>
            <a:ext cx="5693664" cy="3432048"/>
          </a:xfrm>
          <a:prstGeom prst="rect">
            <a:avLst/>
          </a:prstGeom>
          <a:ln w="28575">
            <a:solidFill>
              <a:srgbClr val="EBA3A3"/>
            </a:solidFill>
          </a:ln>
        </p:spPr>
      </p:pic>
      <p:grpSp>
        <p:nvGrpSpPr>
          <p:cNvPr id="6" name="Группа 5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EBA3A3"/>
          </a:solidFill>
        </p:grpSpPr>
        <p:sp>
          <p:nvSpPr>
            <p:cNvPr id="7" name="Равнобедренный треугольник 6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B8686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" name="Равнобедренный треугольник 7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B8686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0" y="346229"/>
            <a:ext cx="12192000" cy="790113"/>
          </a:xfrm>
          <a:prstGeom prst="rect">
            <a:avLst/>
          </a:prstGeom>
          <a:solidFill>
            <a:srgbClr val="EBA3A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Анатомия женской репродуктивной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системы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67234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B68D593-3CDB-4D13-843A-5542D8E57B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092" y="1790114"/>
            <a:ext cx="4803750" cy="4548541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b="1" i="1" dirty="0"/>
              <a:t>Яичник</a:t>
            </a:r>
            <a:r>
              <a:rPr lang="ru-RU" dirty="0"/>
              <a:t> – паренхиматозный орган размером с голубиное яйцо. Содержит большое количество яйцеклеток на разных степенях созревания, соединительную ткань, кровеносные и лимфатические сосуды и волокна нервной системы.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dirty="0"/>
              <a:t>Функции:</a:t>
            </a:r>
          </a:p>
          <a:p>
            <a:pPr>
              <a:lnSpc>
                <a:spcPct val="120000"/>
              </a:lnSpc>
              <a:buFontTx/>
              <a:buChar char="-"/>
            </a:pPr>
            <a:r>
              <a:rPr lang="ru-RU" dirty="0"/>
              <a:t>Репродуктивная - половой орган, в котором происходит созревание яйцеклетки и хранится генетический материал;</a:t>
            </a:r>
          </a:p>
          <a:p>
            <a:pPr>
              <a:lnSpc>
                <a:spcPct val="120000"/>
              </a:lnSpc>
              <a:buFontTx/>
              <a:buChar char="-"/>
            </a:pPr>
            <a:r>
              <a:rPr lang="ru-RU" dirty="0"/>
              <a:t>Эндокринная – выработка гормонов: эстрогена и прогестерона.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AA25A370-F924-49BA-ABE2-5ED77FF60E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156" y="1544714"/>
            <a:ext cx="6638700" cy="4972542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EBA3A3"/>
          </a:solidFill>
        </p:grpSpPr>
        <p:sp>
          <p:nvSpPr>
            <p:cNvPr id="7" name="Равнобедренный треугольник 6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B8686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" name="Равнобедренный треугольник 7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B8686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0" y="346229"/>
            <a:ext cx="12192000" cy="790113"/>
          </a:xfrm>
          <a:prstGeom prst="rect">
            <a:avLst/>
          </a:prstGeom>
          <a:solidFill>
            <a:srgbClr val="EBA3A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Анатомия женской репродуктивной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системы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50415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140336BA-0C09-4FDF-85BA-39149793DA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415" r="21915"/>
          <a:stretch/>
        </p:blipFill>
        <p:spPr>
          <a:xfrm>
            <a:off x="3108665" y="1149633"/>
            <a:ext cx="5974671" cy="5708368"/>
          </a:xfrm>
          <a:prstGeom prst="rect">
            <a:avLst/>
          </a:prstGeom>
        </p:spPr>
      </p:pic>
      <p:grpSp>
        <p:nvGrpSpPr>
          <p:cNvPr id="4" name="Группа 3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EBA3A3"/>
          </a:solidFill>
        </p:grpSpPr>
        <p:sp>
          <p:nvSpPr>
            <p:cNvPr id="6" name="Равнобедренный треугольник 5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B8686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7" name="Равнобедренный треугольник 6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B8686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0" y="346229"/>
            <a:ext cx="12192000" cy="790113"/>
          </a:xfrm>
          <a:prstGeom prst="rect">
            <a:avLst/>
          </a:prstGeom>
          <a:solidFill>
            <a:srgbClr val="EBA3A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Анатомия женской репродуктивной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системы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2775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795101C-E576-4204-BB4A-C619428F48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4273"/>
            <a:ext cx="5651377" cy="4985923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b="1" dirty="0"/>
              <a:t>ГИПОТАЛАМО-ГИПОФИЗАРНО-ЯИЧНИКОВАЯ СИСТЕМА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dirty="0"/>
              <a:t>Регуляция осуществляется эндокринной системой, состоящей из 3 уровней: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dirty="0"/>
              <a:t>1. Гипоталамус – высший центр регуляции всех физиологических функций организма;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dirty="0"/>
              <a:t>2. Гипофиз - центр регуляции нейро-эндокринной системы;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dirty="0"/>
              <a:t>3. Яичники</a:t>
            </a:r>
            <a:r>
              <a:rPr lang="ru-RU" dirty="0" smtClean="0"/>
              <a:t>.</a:t>
            </a:r>
            <a:endParaRPr lang="en-US" dirty="0" smtClean="0"/>
          </a:p>
          <a:p>
            <a:pPr marL="0" indent="0">
              <a:lnSpc>
                <a:spcPct val="120000"/>
              </a:lnSpc>
              <a:buNone/>
            </a:pPr>
            <a:endParaRPr lang="ru-RU" dirty="0"/>
          </a:p>
          <a:p>
            <a:pPr marL="0" indent="0">
              <a:lnSpc>
                <a:spcPct val="120000"/>
              </a:lnSpc>
              <a:buNone/>
            </a:pPr>
            <a:r>
              <a:rPr lang="ru-RU" dirty="0"/>
              <a:t>У человека над гипоталамусом есть мощная надстройка </a:t>
            </a:r>
            <a:r>
              <a:rPr lang="ru-RU" dirty="0" err="1"/>
              <a:t>коры</a:t>
            </a:r>
            <a:r>
              <a:rPr lang="ru-RU" dirty="0"/>
              <a:t> головного мозга, которая влияет на его деятельность (активность и решения).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B6991454-689A-4D13-9CC8-BBB190FADC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934" y="1176031"/>
            <a:ext cx="4293473" cy="5677025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EBA3A3"/>
          </a:solidFill>
        </p:grpSpPr>
        <p:sp>
          <p:nvSpPr>
            <p:cNvPr id="7" name="Равнобедренный треугольник 6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B8686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" name="Равнобедренный треугольник 7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B8686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0" y="346229"/>
            <a:ext cx="12192000" cy="790113"/>
          </a:xfrm>
          <a:prstGeom prst="rect">
            <a:avLst/>
          </a:prstGeom>
          <a:solidFill>
            <a:srgbClr val="EBA3A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Физиология женской репродуктивной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системы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3943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Прямая соединительная линия 11"/>
          <p:cNvCxnSpPr/>
          <p:nvPr/>
        </p:nvCxnSpPr>
        <p:spPr>
          <a:xfrm>
            <a:off x="5308807" y="1031289"/>
            <a:ext cx="0" cy="5826711"/>
          </a:xfrm>
          <a:prstGeom prst="line">
            <a:avLst/>
          </a:prstGeom>
          <a:ln w="28575">
            <a:solidFill>
              <a:srgbClr val="EBA3A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B5532B6-C89A-446E-AD23-AF05FCA14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8300" y="1635270"/>
            <a:ext cx="428942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b="1" i="1" dirty="0"/>
              <a:t>Гипоталамус</a:t>
            </a:r>
            <a:r>
              <a:rPr lang="ru-RU" sz="1600" dirty="0"/>
              <a:t> вырабатывает </a:t>
            </a:r>
            <a:r>
              <a:rPr lang="ru-RU" sz="1600" dirty="0" err="1"/>
              <a:t>статины</a:t>
            </a:r>
            <a:r>
              <a:rPr lang="ru-RU" sz="1600" dirty="0"/>
              <a:t> и </a:t>
            </a:r>
            <a:r>
              <a:rPr lang="ru-RU" sz="1600" dirty="0" err="1"/>
              <a:t>либерины</a:t>
            </a:r>
            <a:r>
              <a:rPr lang="ru-RU" sz="1600" dirty="0"/>
              <a:t> – вещества, запускающие или тормозящие выработку </a:t>
            </a:r>
            <a:r>
              <a:rPr lang="ru-RU" sz="1600" dirty="0" err="1"/>
              <a:t>тропных</a:t>
            </a:r>
            <a:r>
              <a:rPr lang="ru-RU" sz="1600" dirty="0"/>
              <a:t> гормонов гипофизом.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7A2E5989-8290-4595-9B10-3B587CC6BB7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4" t="8193"/>
          <a:stretch/>
        </p:blipFill>
        <p:spPr>
          <a:xfrm>
            <a:off x="5486400" y="1500326"/>
            <a:ext cx="6506358" cy="44285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6487035B-1280-4323-82F3-CC0CEDF2AAC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02"/>
          <a:stretch/>
        </p:blipFill>
        <p:spPr>
          <a:xfrm>
            <a:off x="589625" y="3729447"/>
            <a:ext cx="4550546" cy="2375088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EBA3A3"/>
          </a:solidFill>
        </p:grpSpPr>
        <p:sp>
          <p:nvSpPr>
            <p:cNvPr id="8" name="Равнобедренный треугольник 7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B8686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9" name="Равнобедренный треугольник 8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B8686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0" y="346229"/>
            <a:ext cx="12192000" cy="790113"/>
          </a:xfrm>
          <a:prstGeom prst="rect">
            <a:avLst/>
          </a:prstGeom>
          <a:solidFill>
            <a:srgbClr val="EBA3A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Физиология женской репродуктивной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системы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6383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77CCA9F-DB71-493A-8A38-E02FBEC00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006" y="1616364"/>
            <a:ext cx="4616388" cy="4819947"/>
          </a:xfrm>
        </p:spPr>
        <p:txBody>
          <a:bodyPr>
            <a:normAutofit fontScale="47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3300" dirty="0"/>
              <a:t>Гипофиз реагирует на концентрацию половых гормонов в крови и вырабатывает тропные гормоны:</a:t>
            </a:r>
          </a:p>
          <a:p>
            <a:pPr marL="514350" indent="-514350">
              <a:lnSpc>
                <a:spcPct val="120000"/>
              </a:lnSpc>
              <a:buAutoNum type="arabicPeriod"/>
            </a:pPr>
            <a:r>
              <a:rPr lang="ru-RU" sz="3300" dirty="0"/>
              <a:t>Фолликулостимулирующий гормон ФСГ – стимулирует созревание фолликула;</a:t>
            </a:r>
          </a:p>
          <a:p>
            <a:pPr marL="514350" indent="-514350">
              <a:lnSpc>
                <a:spcPct val="120000"/>
              </a:lnSpc>
              <a:buAutoNum type="arabicPeriod"/>
            </a:pPr>
            <a:r>
              <a:rPr lang="ru-RU" sz="3300" dirty="0"/>
              <a:t>Лютеинезирующий гормон ЛГ – регулирует работу желтого тела;</a:t>
            </a:r>
          </a:p>
          <a:p>
            <a:pPr marL="514350" indent="-514350">
              <a:lnSpc>
                <a:spcPct val="120000"/>
              </a:lnSpc>
              <a:buAutoNum type="arabicPeriod"/>
            </a:pPr>
            <a:r>
              <a:rPr lang="ru-RU" sz="3300" dirty="0"/>
              <a:t>Пролактин – стимулирует лактацию, участвует в формировании привязанности, регулирует некоторые поведенческие реакции, например, гнездование и заботу о потомстве.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3300" dirty="0"/>
              <a:t>Гипофиз прежде всего регулирует ФСГ и ЛГ, благодаря чему происходят циклические изменения в яичниках и эндометрии, в первую очередь – это регуляция менструального цикла.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F747AD0C-E0FA-4C10-8BCF-DA855D41FF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668" y="1385255"/>
            <a:ext cx="6641599" cy="27694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8026071C-6067-4844-B0FE-72E7712996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1662" y="4276910"/>
            <a:ext cx="3241225" cy="22283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D5E819F1-6610-4D62-B6B9-7B33D0B084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4581" y="4433929"/>
            <a:ext cx="2848655" cy="1900053"/>
          </a:xfrm>
          <a:prstGeom prst="rect">
            <a:avLst/>
          </a:prstGeom>
        </p:spPr>
      </p:pic>
      <p:grpSp>
        <p:nvGrpSpPr>
          <p:cNvPr id="8" name="Группа 7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EBA3A3"/>
          </a:solidFill>
        </p:grpSpPr>
        <p:sp>
          <p:nvSpPr>
            <p:cNvPr id="10" name="Равнобедренный треугольник 9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B8686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1" name="Равнобедренный треугольник 10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B8686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0" y="346229"/>
            <a:ext cx="12192000" cy="790113"/>
          </a:xfrm>
          <a:prstGeom prst="rect">
            <a:avLst/>
          </a:prstGeom>
          <a:solidFill>
            <a:srgbClr val="EBA3A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Физиология женской репродуктивной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системы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66766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Прямая соединительная линия 10"/>
          <p:cNvCxnSpPr/>
          <p:nvPr/>
        </p:nvCxnSpPr>
        <p:spPr>
          <a:xfrm>
            <a:off x="5335441" y="1040167"/>
            <a:ext cx="0" cy="5826711"/>
          </a:xfrm>
          <a:prstGeom prst="line">
            <a:avLst/>
          </a:prstGeom>
          <a:ln w="28575">
            <a:solidFill>
              <a:srgbClr val="EBA3A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120DAE8-FD2F-45C0-B8C7-A9569430D9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415" y="1535837"/>
            <a:ext cx="4545367" cy="4735654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sz="1800" dirty="0"/>
              <a:t>Регуляция менструального цикла: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1800" dirty="0"/>
              <a:t>2 ФАЗЫ:</a:t>
            </a:r>
          </a:p>
          <a:p>
            <a:pPr marL="514350" indent="-514350">
              <a:lnSpc>
                <a:spcPct val="110000"/>
              </a:lnSpc>
              <a:buAutoNum type="arabicPeriod"/>
            </a:pPr>
            <a:r>
              <a:rPr lang="ru-RU" sz="1800" dirty="0"/>
              <a:t>1-14 день от начала менструации до овуляции;</a:t>
            </a:r>
          </a:p>
          <a:p>
            <a:pPr marL="514350" indent="-514350">
              <a:lnSpc>
                <a:spcPct val="110000"/>
              </a:lnSpc>
              <a:buAutoNum type="arabicPeriod"/>
            </a:pPr>
            <a:r>
              <a:rPr lang="ru-RU" sz="1800" dirty="0"/>
              <a:t>14-28 день от начала овуляции до начала менструации.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1800" dirty="0"/>
              <a:t>Под действием ФСГ начинается созревание фолликула, на 14 день в результате сложных обратных связей между гипофизом и яичником происходит повышение ЛГ, стимулирующее разрыв фолликула и выход яйцеклетки, оболочка фолликула превращается в «желтое тело» - </a:t>
            </a:r>
            <a:r>
              <a:rPr lang="ru-RU" sz="1800" dirty="0" err="1"/>
              <a:t>лютеинезируется</a:t>
            </a:r>
            <a:r>
              <a:rPr lang="ru-RU" sz="1800" dirty="0"/>
              <a:t>. Желтое тело выделяет прогестерон.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46F10207-EBF6-4659-A882-A4221CED0E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093" y="1136342"/>
            <a:ext cx="6838907" cy="5722202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EBA3A3"/>
          </a:solidFill>
        </p:grpSpPr>
        <p:sp>
          <p:nvSpPr>
            <p:cNvPr id="7" name="Равнобедренный треугольник 6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B8686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" name="Равнобедренный треугольник 7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B8686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0" y="346229"/>
            <a:ext cx="12192000" cy="790113"/>
          </a:xfrm>
          <a:prstGeom prst="rect">
            <a:avLst/>
          </a:prstGeom>
          <a:solidFill>
            <a:srgbClr val="EBA3A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Физиология женской репродуктивной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системы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28168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99130DB-D5A7-42D2-AB7F-52CB4FA39B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466" y="1228118"/>
            <a:ext cx="11288699" cy="51637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/>
              <a:t>Регуляция </a:t>
            </a:r>
            <a:r>
              <a:rPr lang="ru-RU" sz="1600" dirty="0" smtClean="0"/>
              <a:t>мен</a:t>
            </a:r>
            <a:r>
              <a:rPr lang="en-US" sz="1600" dirty="0" smtClean="0"/>
              <a:t>c</a:t>
            </a:r>
            <a:r>
              <a:rPr lang="ru-RU" sz="1600" dirty="0" err="1" smtClean="0"/>
              <a:t>труального</a:t>
            </a:r>
            <a:r>
              <a:rPr lang="ru-RU" sz="1600" dirty="0" smtClean="0"/>
              <a:t> </a:t>
            </a:r>
            <a:r>
              <a:rPr lang="ru-RU" sz="1600" dirty="0"/>
              <a:t>цикла:</a:t>
            </a:r>
          </a:p>
          <a:p>
            <a:pPr marL="0" indent="0">
              <a:buNone/>
            </a:pPr>
            <a:r>
              <a:rPr lang="ru-RU" sz="1600" dirty="0"/>
              <a:t>2 ФАЗЫ:</a:t>
            </a:r>
          </a:p>
          <a:p>
            <a:pPr marL="0" indent="0">
              <a:buNone/>
            </a:pPr>
            <a:r>
              <a:rPr lang="ru-RU" sz="1600" b="1" dirty="0"/>
              <a:t>С точки зрения того, что происходит в яичнике:</a:t>
            </a:r>
          </a:p>
          <a:p>
            <a:pPr marL="0" indent="0">
              <a:buNone/>
            </a:pPr>
            <a:r>
              <a:rPr lang="ru-RU" sz="1600" dirty="0"/>
              <a:t>1 фаза – фолликулярная – созревание фолликула;</a:t>
            </a:r>
          </a:p>
          <a:p>
            <a:pPr marL="0" indent="0">
              <a:buNone/>
            </a:pPr>
            <a:r>
              <a:rPr lang="ru-RU" sz="1600" dirty="0"/>
              <a:t>2 фаза – лютеиновая – образование желтого тела.</a:t>
            </a:r>
          </a:p>
          <a:p>
            <a:pPr marL="0" indent="0">
              <a:buNone/>
            </a:pPr>
            <a:endParaRPr lang="ru-RU" sz="1600" b="1" dirty="0"/>
          </a:p>
          <a:p>
            <a:pPr marL="0" indent="0">
              <a:buNone/>
            </a:pPr>
            <a:r>
              <a:rPr lang="ru-RU" sz="1600" b="1" dirty="0"/>
              <a:t>С точки зрения выделения гормонов:</a:t>
            </a:r>
          </a:p>
          <a:p>
            <a:pPr marL="0" indent="0">
              <a:buNone/>
            </a:pPr>
            <a:r>
              <a:rPr lang="ru-RU" sz="1600" dirty="0"/>
              <a:t>1 фаза – эстрогенная – выделение эстрогена яичником;</a:t>
            </a:r>
          </a:p>
          <a:p>
            <a:pPr marL="0" indent="0">
              <a:buNone/>
            </a:pPr>
            <a:r>
              <a:rPr lang="ru-RU" sz="1600" dirty="0"/>
              <a:t>2 фаза – </a:t>
            </a:r>
            <a:r>
              <a:rPr lang="ru-RU" sz="1600" dirty="0" err="1"/>
              <a:t>прогестероновая</a:t>
            </a:r>
            <a:r>
              <a:rPr lang="ru-RU" sz="1600" dirty="0"/>
              <a:t> – выделение </a:t>
            </a:r>
            <a:r>
              <a:rPr lang="ru-RU" sz="1600" dirty="0" smtClean="0"/>
              <a:t>прогестерона желтым </a:t>
            </a:r>
            <a:r>
              <a:rPr lang="ru-RU" sz="1600" dirty="0"/>
              <a:t>телом.</a:t>
            </a:r>
          </a:p>
          <a:p>
            <a:pPr marL="0" indent="0">
              <a:buNone/>
            </a:pPr>
            <a:endParaRPr lang="ru-RU" sz="1600" b="1" dirty="0"/>
          </a:p>
          <a:p>
            <a:pPr marL="0" indent="0">
              <a:buNone/>
            </a:pPr>
            <a:r>
              <a:rPr lang="ru-RU" sz="1600" b="1" dirty="0"/>
              <a:t>С точки зрения того, что происходит в матке:</a:t>
            </a:r>
          </a:p>
          <a:p>
            <a:pPr marL="0" indent="0">
              <a:buNone/>
            </a:pPr>
            <a:r>
              <a:rPr lang="ru-RU" sz="1600" dirty="0"/>
              <a:t>1 фаза – пролиферативная  - созревание нового эндометрия;</a:t>
            </a:r>
          </a:p>
          <a:p>
            <a:pPr marL="0" indent="0">
              <a:buNone/>
            </a:pPr>
            <a:r>
              <a:rPr lang="ru-RU" sz="1600" dirty="0"/>
              <a:t>2 фаза – секреторная – в полости матки появляются железы, которые выделяют большое количество слизи (питательная среда для яйцеклетки).</a:t>
            </a:r>
          </a:p>
          <a:p>
            <a:pPr marL="0" indent="0">
              <a:buNone/>
            </a:pPr>
            <a:r>
              <a:rPr lang="ru-RU" sz="1600" dirty="0"/>
              <a:t>Желтое тело работает только 14 дней, затем угасает, замещается соединительной тканью (в яичнике) и превращается в белое тело (рубец), прогестерон снижается, вследствие чего эндометрий отслаивается.</a:t>
            </a:r>
          </a:p>
          <a:p>
            <a:endParaRPr lang="ru-RU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A14B8EB7-9874-4F14-BF9F-0B0B452503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7"/>
          <a:stretch/>
        </p:blipFill>
        <p:spPr>
          <a:xfrm>
            <a:off x="7324077" y="1287262"/>
            <a:ext cx="4464728" cy="3446318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EBA3A3"/>
          </a:solidFill>
        </p:grpSpPr>
        <p:sp>
          <p:nvSpPr>
            <p:cNvPr id="7" name="Равнобедренный треугольник 6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B8686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" name="Равнобедренный треугольник 7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B8686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0" y="346229"/>
            <a:ext cx="12192000" cy="790113"/>
          </a:xfrm>
          <a:prstGeom prst="rect">
            <a:avLst/>
          </a:prstGeom>
          <a:solidFill>
            <a:srgbClr val="EBA3A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Физиология женской репродуктивной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системы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72935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Прямая соединительная линия 10"/>
          <p:cNvCxnSpPr/>
          <p:nvPr/>
        </p:nvCxnSpPr>
        <p:spPr>
          <a:xfrm>
            <a:off x="3764035" y="1040167"/>
            <a:ext cx="0" cy="5826711"/>
          </a:xfrm>
          <a:prstGeom prst="line">
            <a:avLst/>
          </a:prstGeom>
          <a:ln w="28575">
            <a:solidFill>
              <a:srgbClr val="EBA3A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7E188EB-8283-449C-8113-3E5EAD7B31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841" y="1544715"/>
            <a:ext cx="3300341" cy="463224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800" b="1" i="1" dirty="0"/>
              <a:t>Процесс зачатия:</a:t>
            </a:r>
          </a:p>
          <a:p>
            <a:pPr marL="0" indent="0">
              <a:buNone/>
            </a:pPr>
            <a:r>
              <a:rPr lang="ru-RU" sz="1800" dirty="0"/>
              <a:t>Обязательным условием для зачатия является овуляция – выход яйцеклетки из фолликула в ампульную часть яичника. Зачатие происходит в ампульной части яичника или ФТ, оплодотворенная яйцеклетка 5 дней движется и делится (становится эмбрионом). На 5-7 день яйцеклетка прикрепляется к стенке матки.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5988494E-5AE3-4194-81EA-3D03417E62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797" y="1136342"/>
            <a:ext cx="8414203" cy="5721658"/>
          </a:xfrm>
          <a:prstGeom prst="rect">
            <a:avLst/>
          </a:prstGeom>
        </p:spPr>
      </p:pic>
      <p:sp>
        <p:nvSpPr>
          <p:cNvPr id="7" name="Равнобедренный треугольник 6"/>
          <p:cNvSpPr/>
          <p:nvPr/>
        </p:nvSpPr>
        <p:spPr>
          <a:xfrm rot="13500000">
            <a:off x="-500614" y="6313224"/>
            <a:ext cx="1373887" cy="692151"/>
          </a:xfrm>
          <a:prstGeom prst="triangle">
            <a:avLst/>
          </a:prstGeom>
          <a:solidFill>
            <a:srgbClr val="EBA3A3"/>
          </a:solidFill>
          <a:ln>
            <a:solidFill>
              <a:srgbClr val="B86868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isometricRightUp"/>
              <a:lightRig rig="threePt" dir="t"/>
            </a:scene3d>
          </a:bodyPr>
          <a:lstStyle/>
          <a:p>
            <a:pPr algn="ctr"/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346229"/>
            <a:ext cx="12192000" cy="790113"/>
          </a:xfrm>
          <a:prstGeom prst="rect">
            <a:avLst/>
          </a:prstGeom>
          <a:solidFill>
            <a:srgbClr val="EBA3A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Физиология женской репродуктивной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системы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49254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86F39E0-4C06-40C6-92C7-D867E785F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351" y="1455938"/>
            <a:ext cx="6460613" cy="4861735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1600" dirty="0"/>
              <a:t>Состав менструальных выделений – </a:t>
            </a:r>
            <a:r>
              <a:rPr lang="ru-RU" sz="1600" dirty="0" err="1"/>
              <a:t>эндометриальная</a:t>
            </a:r>
            <a:r>
              <a:rPr lang="ru-RU" sz="1600" dirty="0"/>
              <a:t> слизь (эндометрий сходит) и кровь, сочащаяся из открытых капилляров.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1600" dirty="0"/>
              <a:t>Практика йоги накладывает на период менструации несколько обоснованных ограничений: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1600" b="1" dirty="0"/>
              <a:t>Брюшные манипуляции, асаны, повышающие давление в брюшной полости (</a:t>
            </a:r>
            <a:r>
              <a:rPr lang="ru-RU" sz="1600" b="1" dirty="0" err="1"/>
              <a:t>навасана</a:t>
            </a:r>
            <a:r>
              <a:rPr lang="ru-RU" sz="1600" b="1" dirty="0"/>
              <a:t>, </a:t>
            </a:r>
            <a:r>
              <a:rPr lang="ru-RU" sz="1600" b="1" dirty="0" err="1"/>
              <a:t>дханурасана</a:t>
            </a:r>
            <a:r>
              <a:rPr lang="ru-RU" sz="1600" b="1" dirty="0"/>
              <a:t>) и перевернутые асаны во время </a:t>
            </a:r>
            <a:r>
              <a:rPr lang="ru-RU" sz="1600" b="1" dirty="0" err="1"/>
              <a:t>ментруации</a:t>
            </a:r>
            <a:r>
              <a:rPr lang="ru-RU" sz="1600" b="1" dirty="0"/>
              <a:t> запрещены</a:t>
            </a:r>
            <a:r>
              <a:rPr lang="ru-RU" sz="1600" dirty="0"/>
              <a:t>, </a:t>
            </a:r>
            <a:r>
              <a:rPr lang="ru-RU" sz="1600" dirty="0" smtClean="0"/>
              <a:t>т.к. </a:t>
            </a:r>
            <a:r>
              <a:rPr lang="ru-RU" sz="1600" dirty="0"/>
              <a:t>они могут способствовать попаданию выделений в ФТ и даже в брюшную полость через раструбы.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1600" dirty="0"/>
              <a:t>Если отслоившийся эндометрий попадет в брюшную полость или ФТ, но может запустить воспаление и спаечный процесс.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1600" b="1" dirty="0"/>
              <a:t>Капалабхати и бхастрика также запрещены</a:t>
            </a:r>
            <a:r>
              <a:rPr lang="ru-RU" sz="1600" dirty="0"/>
              <a:t>, </a:t>
            </a:r>
            <a:r>
              <a:rPr lang="ru-RU" sz="1600" dirty="0" smtClean="0"/>
              <a:t>т.к. </a:t>
            </a:r>
            <a:r>
              <a:rPr lang="ru-RU" sz="1600" dirty="0"/>
              <a:t>волнообразно меняют давление в брюшной полости.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1600" dirty="0"/>
              <a:t>Задержки дыхания сказываются на свертываемости крови, понижая ее (</a:t>
            </a:r>
            <a:r>
              <a:rPr lang="ru-RU" sz="1600" dirty="0" err="1"/>
              <a:t>тромболизис</a:t>
            </a:r>
            <a:r>
              <a:rPr lang="ru-RU" sz="1600" dirty="0"/>
              <a:t>), </a:t>
            </a:r>
            <a:r>
              <a:rPr lang="ru-RU" sz="1600" dirty="0" err="1"/>
              <a:t>гипервентилляция</a:t>
            </a:r>
            <a:r>
              <a:rPr lang="ru-RU" sz="1600" dirty="0"/>
              <a:t> повышает свертываемость крови (повышение риска тромбообразования). Выполнять с осторожностью и следить за самочувствием.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8CE32E3F-C30D-4FAA-A4D5-0B0B623E27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069" y="2201663"/>
            <a:ext cx="4544292" cy="2556164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EBA3A3"/>
          </a:solidFill>
        </p:grpSpPr>
        <p:sp>
          <p:nvSpPr>
            <p:cNvPr id="7" name="Равнобедренный треугольник 6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B8686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" name="Равнобедренный треугольник 7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B8686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0" y="346229"/>
            <a:ext cx="12192000" cy="790113"/>
          </a:xfrm>
          <a:prstGeom prst="rect">
            <a:avLst/>
          </a:prstGeom>
          <a:solidFill>
            <a:srgbClr val="EBA3A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Физиология женской репродуктивной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системы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9278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6613505-5747-4E9C-9346-CA91C442E9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514350" indent="-514350">
              <a:buAutoNum type="arabicPeriod"/>
            </a:pPr>
            <a:r>
              <a:rPr lang="ru-RU" dirty="0" err="1"/>
              <a:t>Дисциркуляторные</a:t>
            </a:r>
            <a:r>
              <a:rPr lang="ru-RU" dirty="0"/>
              <a:t> - состояния, связанные с расстройством регуляции. Практика йоги и техники йогатерапии довольно успешно сказываются на качестве регуляции, воздействуя на общий фон здоровья практикующей, психоэмоциональную сферу и ГГЯС.</a:t>
            </a:r>
          </a:p>
          <a:p>
            <a:pPr marL="514350" indent="-514350">
              <a:buAutoNum type="arabicPeriod"/>
            </a:pPr>
            <a:r>
              <a:rPr lang="ru-RU" dirty="0"/>
              <a:t>Застойно-сосудистые – вследствие склонности области малого таза к венозному застою, организм практикующей благодарно реагирует на практику йоги, способствующую венозной разгрузке органов малого таза и нижних конечностей. Наиболее эффективны для этого перевернутые асаны, дыхательные техники в сочетании с суставной разминкой, динамическая практика с акцентом на проработку тазобедренных суставов и практика </a:t>
            </a:r>
            <a:r>
              <a:rPr lang="ru-RU" dirty="0" err="1"/>
              <a:t>шавасаны</a:t>
            </a:r>
            <a:r>
              <a:rPr lang="ru-RU" dirty="0"/>
              <a:t>, йога-нидры и медитации для балансирования эмоционального фона.</a:t>
            </a:r>
          </a:p>
          <a:p>
            <a:pPr marL="514350" indent="-514350">
              <a:buAutoNum type="arabicPeriod"/>
            </a:pPr>
            <a:r>
              <a:rPr lang="ru-RU" dirty="0"/>
              <a:t>Инфекционно-воспалительные заболевания – лечатся медикаментозно, практика йоги и йогатерапии является вспомогательным средством улучшения микроциркуляции органов и тканей РС.</a:t>
            </a:r>
          </a:p>
          <a:p>
            <a:pPr marL="514350" indent="-514350">
              <a:buAutoNum type="arabicPeriod"/>
            </a:pPr>
            <a:r>
              <a:rPr lang="ru-RU" dirty="0"/>
              <a:t>Опухолевые процессы (доброкачественные (в </a:t>
            </a:r>
            <a:r>
              <a:rPr lang="ru-RU" dirty="0" err="1"/>
              <a:t>тч</a:t>
            </a:r>
            <a:r>
              <a:rPr lang="ru-RU" dirty="0"/>
              <a:t> миомы и кисты) и злокачественные) лечатся медикаментозно, практика йоги должна выполняться с осторожностью и быть направлена на улучшение качества жизни.</a:t>
            </a:r>
          </a:p>
          <a:p>
            <a:pPr marL="514350" indent="-514350">
              <a:buAutoNum type="arabicPeriod"/>
            </a:pPr>
            <a:r>
              <a:rPr lang="ru-RU" dirty="0"/>
              <a:t>Неотложные состояния – требуют скорой медицинской помощи.</a:t>
            </a:r>
          </a:p>
          <a:p>
            <a:pPr marL="514350" indent="-514350">
              <a:buAutoNum type="arabicPeriod"/>
            </a:pPr>
            <a:r>
              <a:rPr lang="ru-RU" dirty="0"/>
              <a:t>Смешанные – требуют индивидуальный план, составляемый совместно йогатерапевтом и лечащим врачом-гинекологом. 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EBA3A3"/>
          </a:solidFill>
        </p:grpSpPr>
        <p:sp>
          <p:nvSpPr>
            <p:cNvPr id="5" name="Равнобедренный треугольник 4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B8686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6" name="Равнобедренный треугольник 5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B8686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0" y="337351"/>
            <a:ext cx="12192000" cy="994299"/>
          </a:xfrm>
          <a:prstGeom prst="rect">
            <a:avLst/>
          </a:prstGeom>
          <a:solidFill>
            <a:srgbClr val="EBA3A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xmlns="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471661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Заболевания женской репродуктивной системы и практика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йоги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01103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A722800-62CC-4780-A829-D8CD3E4E7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060" y="329613"/>
            <a:ext cx="9906740" cy="939879"/>
          </a:xfrm>
        </p:spPr>
        <p:txBody>
          <a:bodyPr>
            <a:noAutofit/>
          </a:bodyPr>
          <a:lstStyle/>
          <a:p>
            <a:r>
              <a:rPr lang="ru-RU" sz="2400" dirty="0"/>
              <a:t>«Женская» йога – общие принципы составления плана занятия, оздоравливающего репродуктивную систему: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4F52F6E-D474-4677-A3D4-F0359AB60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82572"/>
            <a:ext cx="10800425" cy="5113538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dirty="0"/>
              <a:t>Показано:</a:t>
            </a:r>
          </a:p>
          <a:p>
            <a:pPr marL="514350" indent="-514350">
              <a:lnSpc>
                <a:spcPct val="120000"/>
              </a:lnSpc>
              <a:buAutoNum type="arabicPeriod"/>
            </a:pPr>
            <a:r>
              <a:rPr lang="ru-RU" dirty="0"/>
              <a:t>Перевернутые асаны – улучшение оттока венозной крови из малого таза, изменение кровообращения головного мозга – влияние на ГГЯС;</a:t>
            </a:r>
          </a:p>
          <a:p>
            <a:pPr marL="514350" indent="-514350">
              <a:lnSpc>
                <a:spcPct val="120000"/>
              </a:lnSpc>
              <a:buAutoNum type="arabicPeriod"/>
            </a:pPr>
            <a:r>
              <a:rPr lang="ru-RU" dirty="0"/>
              <a:t>Брюшные манипуляции – техника, усиливающая венозный отток;</a:t>
            </a:r>
          </a:p>
          <a:p>
            <a:pPr marL="514350" indent="-514350">
              <a:lnSpc>
                <a:spcPct val="120000"/>
              </a:lnSpc>
              <a:buAutoNum type="arabicPeriod"/>
            </a:pPr>
            <a:r>
              <a:rPr lang="ru-RU" dirty="0"/>
              <a:t>Работа с мышцами тазового дна;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dirty="0"/>
              <a:t>1,2 и 3 можно сочетать.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dirty="0"/>
              <a:t>4. Работа с тазобедренными суставами – для активации и  усиления </a:t>
            </a:r>
            <a:r>
              <a:rPr lang="ru-RU" dirty="0" err="1"/>
              <a:t>прориорецептивного</a:t>
            </a:r>
            <a:r>
              <a:rPr lang="ru-RU" dirty="0"/>
              <a:t> аппарата органов малого таза;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dirty="0"/>
              <a:t>5. Дыхательные техники – воздействие на психоэмоциональную сферу, присасывающее действие грудной клетки на вдохе;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dirty="0"/>
              <a:t>6. </a:t>
            </a:r>
            <a:r>
              <a:rPr lang="ru-RU" dirty="0" err="1"/>
              <a:t>Басти</a:t>
            </a:r>
            <a:r>
              <a:rPr lang="ru-RU" dirty="0"/>
              <a:t> – техника йогического очищения кишечника при запорах;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dirty="0"/>
              <a:t>7. Йога-нидра, шавасана - воздействие на психоэмоциональный фон практикующей;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dirty="0"/>
              <a:t>8. Асаны и их практика, как средство контроля веса – жировая ткань гормонально активна, </a:t>
            </a:r>
            <a:r>
              <a:rPr lang="ru-RU" dirty="0" err="1"/>
              <a:t>выработывает</a:t>
            </a:r>
            <a:r>
              <a:rPr lang="ru-RU" dirty="0"/>
              <a:t> эстроген. Избыточный вес – </a:t>
            </a:r>
            <a:r>
              <a:rPr lang="ru-RU" dirty="0" err="1"/>
              <a:t>гиперэстрогения</a:t>
            </a:r>
            <a:r>
              <a:rPr lang="ru-RU" dirty="0"/>
              <a:t>, недостаточный – </a:t>
            </a:r>
            <a:r>
              <a:rPr lang="ru-RU" dirty="0" err="1"/>
              <a:t>гипоэстрогения</a:t>
            </a:r>
            <a:r>
              <a:rPr lang="ru-RU" dirty="0"/>
              <a:t>.</a:t>
            </a:r>
          </a:p>
          <a:p>
            <a:pPr marL="514350" indent="-514350">
              <a:buAutoNum type="arabicPeriod"/>
            </a:pPr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EBA3A3"/>
          </a:solidFill>
        </p:grpSpPr>
        <p:sp>
          <p:nvSpPr>
            <p:cNvPr id="5" name="Равнобедренный треугольник 4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B8686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6" name="Равнобедренный треугольник 5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B8686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1143000" y="328430"/>
            <a:ext cx="9906000" cy="976574"/>
          </a:xfrm>
          <a:prstGeom prst="rect">
            <a:avLst/>
          </a:prstGeom>
          <a:noFill/>
          <a:ln w="38100">
            <a:solidFill>
              <a:srgbClr val="EBA3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0026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98BD4C8-83E4-494E-96B0-B58FF6D48C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4592782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1400" dirty="0"/>
              <a:t>Прогестерон является предшественником эстрогена и тестостерона – андрогенов. У мужчины должен быть высокий уровень мужских андрогенов – тестостерона.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1400" dirty="0"/>
              <a:t>Андрогены: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ru-RU" sz="1400" dirty="0"/>
              <a:t>Оволосение (лицо, тело);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ru-RU" sz="1400" dirty="0"/>
              <a:t>Низкий голос;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ru-RU" sz="1400" dirty="0"/>
              <a:t>Рост конечностей;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ru-RU" sz="1400" dirty="0"/>
              <a:t>Рост мышечной ткани;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ru-RU" sz="1400" dirty="0"/>
              <a:t>Больше эритроцитов в крови;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ru-RU" sz="1400" dirty="0"/>
              <a:t>Стимуляция работы предстательной железы;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ru-RU" sz="1400" dirty="0"/>
              <a:t>Влияние на работу головного мозга (агрессивность, логика, конкретика).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37B7BE29-4B2F-4DBA-B73F-979CBFCC4B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9"/>
          <a:stretch/>
        </p:blipFill>
        <p:spPr>
          <a:xfrm>
            <a:off x="5789822" y="932728"/>
            <a:ext cx="6402177" cy="5244236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EBA3A3"/>
          </a:solidFill>
        </p:grpSpPr>
        <p:sp>
          <p:nvSpPr>
            <p:cNvPr id="7" name="Равнобедренный треугольник 6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B8686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" name="Равнобедренный треугольник 7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B8686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0" y="346229"/>
            <a:ext cx="12192000" cy="790113"/>
          </a:xfrm>
          <a:prstGeom prst="rect">
            <a:avLst/>
          </a:prstGeom>
          <a:solidFill>
            <a:srgbClr val="EBA3A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Анатомия мужской репродуктивной системы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37620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="" xmlns:a16="http://schemas.microsoft.com/office/drawing/2014/main" id="{9F55BE97-BB32-4BE6-B416-8FA3E328E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740" y="1825625"/>
            <a:ext cx="5714260" cy="4539664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1800" b="1" i="1" dirty="0"/>
              <a:t>Яичко</a:t>
            </a:r>
            <a:r>
              <a:rPr lang="ru-RU" sz="1800" dirty="0"/>
              <a:t> – паренхиматозный половой орган, продуцирующий гормон тестостерон и выполняющий половую функцию – секретирующий сперматозоиды;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1800" dirty="0"/>
              <a:t>Предстательная железа – паренхиматозный железисто-мышечный орган, который производит секрет (40-50% всего эякулята), активирующий сперматозоиды, создающий щелочную среду, которая защищает сперматозоиды от агрессивной кислой среды влагалища;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1800" dirty="0"/>
              <a:t>Тело полового члена – состоит из кавернозных и пещеристых тел – особого вида ткани, состоящего из соединительнотканных ячеек. Эрекция напоминает процесс воспаления – приток большого количества артериальной крови и затруднение оттока венозной крови.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A855B9B9-21BB-40D7-9B3C-A074A5083A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690688"/>
            <a:ext cx="5801786" cy="4351339"/>
          </a:xfrm>
          <a:prstGeom prst="rect">
            <a:avLst/>
          </a:prstGeom>
        </p:spPr>
      </p:pic>
      <p:grpSp>
        <p:nvGrpSpPr>
          <p:cNvPr id="5" name="Группа 4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EBA3A3"/>
          </a:solidFill>
        </p:grpSpPr>
        <p:sp>
          <p:nvSpPr>
            <p:cNvPr id="6" name="Равнобедренный треугольник 5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B8686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" name="Равнобедренный треугольник 7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B8686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0" y="346229"/>
            <a:ext cx="12192000" cy="790113"/>
          </a:xfrm>
          <a:prstGeom prst="rect">
            <a:avLst/>
          </a:prstGeom>
          <a:solidFill>
            <a:srgbClr val="EBA3A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Анатомия мужской репродуктивной системы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780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CB5BCD9-1552-4B01-BDA4-F70B053BCF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934527" cy="435133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1800" dirty="0"/>
              <a:t>Наиболее часто встречающееся заболевание МРС – заболевания предстательной железы.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1800" dirty="0"/>
              <a:t>«Предстательная железа – второе сердце мужчины» (с) Урология.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1800" dirty="0"/>
              <a:t>Заболевания – аденома простаты (доброкачественная опухоль) и простатит (острый и хронический) – воспалительное заболевание предстательной железы.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9CFB4CB1-09A1-4838-8565-F6A1CA2130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2727" y="1893455"/>
            <a:ext cx="5995907" cy="4155353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EBA3A3"/>
          </a:solidFill>
        </p:grpSpPr>
        <p:sp>
          <p:nvSpPr>
            <p:cNvPr id="7" name="Равнобедренный треугольник 6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B8686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" name="Равнобедренный треугольник 7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B8686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0" y="346229"/>
            <a:ext cx="12192000" cy="790113"/>
          </a:xfrm>
          <a:prstGeom prst="rect">
            <a:avLst/>
          </a:prstGeom>
          <a:solidFill>
            <a:srgbClr val="EBA3A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Заболевания мужской репродуктивной системы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12162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59DD1D7-338A-4D16-90C1-16B03D1714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278" y="1548688"/>
            <a:ext cx="7059072" cy="4789968"/>
          </a:xfrm>
        </p:spPr>
        <p:txBody>
          <a:bodyPr>
            <a:normAutofit fontScale="55000" lnSpcReduction="20000"/>
          </a:bodyPr>
          <a:lstStyle/>
          <a:p>
            <a:pPr marL="514350" indent="-514350">
              <a:lnSpc>
                <a:spcPct val="120000"/>
              </a:lnSpc>
              <a:buAutoNum type="arabicPeriod"/>
            </a:pPr>
            <a:r>
              <a:rPr lang="ru-RU" dirty="0"/>
              <a:t>Мочеполовые инфекции;</a:t>
            </a:r>
          </a:p>
          <a:p>
            <a:pPr marL="514350" indent="-514350">
              <a:lnSpc>
                <a:spcPct val="120000"/>
              </a:lnSpc>
              <a:buAutoNum type="arabicPeriod"/>
            </a:pPr>
            <a:r>
              <a:rPr lang="ru-RU" dirty="0"/>
              <a:t>Венозный застой;</a:t>
            </a:r>
          </a:p>
          <a:p>
            <a:pPr marL="514350" indent="-514350">
              <a:lnSpc>
                <a:spcPct val="120000"/>
              </a:lnSpc>
              <a:buAutoNum type="arabicPeriod"/>
            </a:pPr>
            <a:r>
              <a:rPr lang="ru-RU" dirty="0"/>
              <a:t>Аритмичность половой жизни – чрезмерная активность, отсутствие регулярности половой жизни, половая жизнь без эякулята;</a:t>
            </a:r>
          </a:p>
          <a:p>
            <a:pPr marL="514350" indent="-514350">
              <a:lnSpc>
                <a:spcPct val="120000"/>
              </a:lnSpc>
              <a:buAutoNum type="arabicPeriod"/>
            </a:pPr>
            <a:r>
              <a:rPr lang="ru-RU" dirty="0"/>
              <a:t>Снижение общего и местного иммунитета;</a:t>
            </a:r>
          </a:p>
          <a:p>
            <a:pPr marL="514350" indent="-514350">
              <a:lnSpc>
                <a:spcPct val="120000"/>
              </a:lnSpc>
              <a:buAutoNum type="arabicPeriod"/>
            </a:pPr>
            <a:r>
              <a:rPr lang="ru-RU" dirty="0"/>
              <a:t>Запоры;</a:t>
            </a:r>
          </a:p>
          <a:p>
            <a:pPr marL="514350" indent="-514350">
              <a:lnSpc>
                <a:spcPct val="120000"/>
              </a:lnSpc>
              <a:buAutoNum type="arabicPeriod"/>
            </a:pPr>
            <a:r>
              <a:rPr lang="ru-RU" dirty="0"/>
              <a:t>Геморрой.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dirty="0"/>
              <a:t>В результате 1-6 возникает дебют, как правило острый – жгучие, режущие, ноющие боли в паховой зоне с иррадиацией в органы малого таза, которые могут сопровождаться уретритом – воспалением мочеполового канала.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dirty="0"/>
              <a:t>После купирования приступа, входит в хроническую фазу с обострениями.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dirty="0"/>
              <a:t>При длительно текущем воспалении в тканях предстательной железы развивается фиброз, приводящий к нарушению функций – соединительная ткань вытесняет собственную ткань железы, вследствие чего развивается бесплодие, стартует аденома предстательной железы или онкология.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FEC6A4D1-ADD0-494A-A0B1-D98F28055F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3160" y="2547891"/>
            <a:ext cx="4014295" cy="2516041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EBA3A3"/>
          </a:solidFill>
        </p:grpSpPr>
        <p:sp>
          <p:nvSpPr>
            <p:cNvPr id="7" name="Равнобедренный треугольник 6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B8686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" name="Равнобедренный треугольник 7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B8686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0" y="337351"/>
            <a:ext cx="12192000" cy="994299"/>
          </a:xfrm>
          <a:prstGeom prst="rect">
            <a:avLst/>
          </a:prstGeom>
          <a:solidFill>
            <a:srgbClr val="EBA3A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471661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Причины и факторы, провоцирующие появление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простатита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97905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22FA041-5BEA-42C3-A89A-72582AC99C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Включение: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ru-RU" sz="2000" dirty="0"/>
              <a:t>Перевернутых асан для улучшения венозного оттока;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ru-RU" sz="2000" dirty="0"/>
              <a:t>Брюшные манипуляции для стимулирования микроциркуляции органов малого таза;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ru-RU" sz="2000" dirty="0"/>
              <a:t>Ашвини мудры для улучшения оттока из самой предстательной железы;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ru-RU" sz="2000" dirty="0"/>
              <a:t>Комплексная работа с тазобедренными суставами для стимуляции проприорецепции и утоления проприорецептивного голода органов малого таза.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В период обострения исключить техники на тазовое дно.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В период ремиссии практика без ограничений.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EBA3A3"/>
          </a:solidFill>
        </p:grpSpPr>
        <p:sp>
          <p:nvSpPr>
            <p:cNvPr id="5" name="Равнобедренный треугольник 4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B8686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6" name="Равнобедренный треугольник 5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B8686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0" y="337351"/>
            <a:ext cx="12192000" cy="994299"/>
          </a:xfrm>
          <a:prstGeom prst="rect">
            <a:avLst/>
          </a:prstGeom>
          <a:solidFill>
            <a:srgbClr val="EBA3A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xmlns="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471661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«Мужская» йога – или принципы построения практики йоги, направленные на профилактику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простатита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25980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31A7FC5-EC21-42A1-8F82-167B44327A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1237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Мужское бесплодие лечится значительно сложнее женского и мужские репродуктивные дисфункции сказываются на здоровье мужчины выраженнее, чем женские, на функционировании женского организма.</a:t>
            </a:r>
          </a:p>
          <a:p>
            <a:pPr marL="0" indent="0">
              <a:buNone/>
            </a:pPr>
            <a:r>
              <a:rPr lang="ru-RU" sz="2400" dirty="0"/>
              <a:t>Зачастую запуск воспаления предстательной железы происходит скрыто и бессимптомно, крайне важна своевременная врачебная диагностика.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/>
              <a:t>Берегите мужское здоровье!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EBA3A3"/>
          </a:solidFill>
        </p:grpSpPr>
        <p:sp>
          <p:nvSpPr>
            <p:cNvPr id="5" name="Равнобедренный треугольник 4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B8686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6" name="Равнобедренный треугольник 5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B8686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0" y="337351"/>
            <a:ext cx="12192000" cy="994299"/>
          </a:xfrm>
          <a:prstGeom prst="rect">
            <a:avLst/>
          </a:prstGeom>
          <a:solidFill>
            <a:srgbClr val="EBA3A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471661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Важно: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53888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1254</TotalTime>
  <Words>1570</Words>
  <Application>Microsoft Office PowerPoint</Application>
  <PresentationFormat>Произвольный</PresentationFormat>
  <Paragraphs>133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«Женская» йога – общие принципы составления плана занятия, оздоравливающего репродуктивную систему: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Репродуктивная система</dc:title>
  <dc:creator>Николай Шатский</dc:creator>
  <cp:lastModifiedBy>Пользователь Windows</cp:lastModifiedBy>
  <cp:revision>7</cp:revision>
  <dcterms:created xsi:type="dcterms:W3CDTF">2019-08-05T13:03:28Z</dcterms:created>
  <dcterms:modified xsi:type="dcterms:W3CDTF">2019-08-07T15:00:44Z</dcterms:modified>
</cp:coreProperties>
</file>