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0" r:id="rId2"/>
    <p:sldId id="256" r:id="rId3"/>
    <p:sldId id="257" r:id="rId4"/>
    <p:sldId id="258" r:id="rId5"/>
    <p:sldId id="259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82" r:id="rId17"/>
    <p:sldId id="271" r:id="rId18"/>
    <p:sldId id="272" r:id="rId19"/>
    <p:sldId id="273" r:id="rId20"/>
    <p:sldId id="274" r:id="rId21"/>
    <p:sldId id="277" r:id="rId22"/>
    <p:sldId id="280" r:id="rId23"/>
    <p:sldId id="275" r:id="rId24"/>
    <p:sldId id="276" r:id="rId25"/>
    <p:sldId id="279" r:id="rId26"/>
    <p:sldId id="278" r:id="rId27"/>
    <p:sldId id="281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E1E4"/>
    <a:srgbClr val="70B5BC"/>
    <a:srgbClr val="E14B4B"/>
    <a:srgbClr val="F4D038"/>
    <a:srgbClr val="F7DB35"/>
    <a:srgbClr val="D2EA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B4F346-2E93-4A90-A85F-070DDAA14C1A}" v="106" dt="2019-08-03T11:32:49.2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93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иколай Шатский" userId="53f7b89273206c2c" providerId="LiveId" clId="{B5B4F346-2E93-4A90-A85F-070DDAA14C1A}"/>
    <pc:docChg chg="undo custSel addSld modSld sldOrd">
      <pc:chgData name="Николай Шатский" userId="53f7b89273206c2c" providerId="LiveId" clId="{B5B4F346-2E93-4A90-A85F-070DDAA14C1A}" dt="2019-08-03T11:33:03.230" v="5876" actId="1076"/>
      <pc:docMkLst>
        <pc:docMk/>
      </pc:docMkLst>
      <pc:sldChg chg="addSp modSp add">
        <pc:chgData name="Николай Шатский" userId="53f7b89273206c2c" providerId="LiveId" clId="{B5B4F346-2E93-4A90-A85F-070DDAA14C1A}" dt="2019-08-02T09:15:35.296" v="106" actId="1076"/>
        <pc:sldMkLst>
          <pc:docMk/>
          <pc:sldMk cId="1541957117" sldId="256"/>
        </pc:sldMkLst>
        <pc:spChg chg="mod">
          <ac:chgData name="Николай Шатский" userId="53f7b89273206c2c" providerId="LiveId" clId="{B5B4F346-2E93-4A90-A85F-070DDAA14C1A}" dt="2019-08-02T09:15:35.296" v="106" actId="1076"/>
          <ac:spMkLst>
            <pc:docMk/>
            <pc:sldMk cId="1541957117" sldId="256"/>
            <ac:spMk id="2" creationId="{21BC0C7F-79AC-43B3-B164-42BAA1DBE5D6}"/>
          </ac:spMkLst>
        </pc:spChg>
        <pc:spChg chg="mod">
          <ac:chgData name="Николай Шатский" userId="53f7b89273206c2c" providerId="LiveId" clId="{B5B4F346-2E93-4A90-A85F-070DDAA14C1A}" dt="2019-08-02T09:15:28.277" v="105" actId="120"/>
          <ac:spMkLst>
            <pc:docMk/>
            <pc:sldMk cId="1541957117" sldId="256"/>
            <ac:spMk id="3" creationId="{1F4F9F23-D4AA-4C7B-A0CB-7FD804FEDB18}"/>
          </ac:spMkLst>
        </pc:spChg>
        <pc:picChg chg="add mod">
          <ac:chgData name="Николай Шатский" userId="53f7b89273206c2c" providerId="LiveId" clId="{B5B4F346-2E93-4A90-A85F-070DDAA14C1A}" dt="2019-08-02T09:15:24.742" v="104" actId="1076"/>
          <ac:picMkLst>
            <pc:docMk/>
            <pc:sldMk cId="1541957117" sldId="256"/>
            <ac:picMk id="5" creationId="{FE47B8B6-3F94-4220-BC71-7105F8219BB9}"/>
          </ac:picMkLst>
        </pc:picChg>
      </pc:sldChg>
      <pc:sldChg chg="addSp modSp add">
        <pc:chgData name="Николай Шатский" userId="53f7b89273206c2c" providerId="LiveId" clId="{B5B4F346-2E93-4A90-A85F-070DDAA14C1A}" dt="2019-08-03T11:22:05.438" v="5615" actId="20577"/>
        <pc:sldMkLst>
          <pc:docMk/>
          <pc:sldMk cId="1709259898" sldId="257"/>
        </pc:sldMkLst>
        <pc:spChg chg="mod">
          <ac:chgData name="Николай Шатский" userId="53f7b89273206c2c" providerId="LiveId" clId="{B5B4F346-2E93-4A90-A85F-070DDAA14C1A}" dt="2019-08-02T09:16:16.536" v="109"/>
          <ac:spMkLst>
            <pc:docMk/>
            <pc:sldMk cId="1709259898" sldId="257"/>
            <ac:spMk id="2" creationId="{35AE90A4-1E34-4AE7-A99E-D448FFFCB035}"/>
          </ac:spMkLst>
        </pc:spChg>
        <pc:spChg chg="mod">
          <ac:chgData name="Николай Шатский" userId="53f7b89273206c2c" providerId="LiveId" clId="{B5B4F346-2E93-4A90-A85F-070DDAA14C1A}" dt="2019-08-03T11:22:05.438" v="5615" actId="20577"/>
          <ac:spMkLst>
            <pc:docMk/>
            <pc:sldMk cId="1709259898" sldId="257"/>
            <ac:spMk id="3" creationId="{DD1E84A6-D4BD-4E52-926D-00359F89A4E9}"/>
          </ac:spMkLst>
        </pc:spChg>
        <pc:picChg chg="add mod">
          <ac:chgData name="Николай Шатский" userId="53f7b89273206c2c" providerId="LiveId" clId="{B5B4F346-2E93-4A90-A85F-070DDAA14C1A}" dt="2019-08-02T09:16:35.146" v="115" actId="1076"/>
          <ac:picMkLst>
            <pc:docMk/>
            <pc:sldMk cId="1709259898" sldId="257"/>
            <ac:picMk id="5" creationId="{829EF18F-A634-4F6A-B78F-453B8E12C97D}"/>
          </ac:picMkLst>
        </pc:picChg>
      </pc:sldChg>
      <pc:sldChg chg="addSp modSp add">
        <pc:chgData name="Николай Шатский" userId="53f7b89273206c2c" providerId="LiveId" clId="{B5B4F346-2E93-4A90-A85F-070DDAA14C1A}" dt="2019-08-02T09:19:50.112" v="340" actId="14100"/>
        <pc:sldMkLst>
          <pc:docMk/>
          <pc:sldMk cId="332705824" sldId="258"/>
        </pc:sldMkLst>
        <pc:spChg chg="mod">
          <ac:chgData name="Николай Шатский" userId="53f7b89273206c2c" providerId="LiveId" clId="{B5B4F346-2E93-4A90-A85F-070DDAA14C1A}" dt="2019-08-02T09:17:35.395" v="126" actId="20577"/>
          <ac:spMkLst>
            <pc:docMk/>
            <pc:sldMk cId="332705824" sldId="258"/>
            <ac:spMk id="2" creationId="{21084BBB-EECB-4453-A2B1-4AFC0EBD9001}"/>
          </ac:spMkLst>
        </pc:spChg>
        <pc:spChg chg="mod">
          <ac:chgData name="Николай Шатский" userId="53f7b89273206c2c" providerId="LiveId" clId="{B5B4F346-2E93-4A90-A85F-070DDAA14C1A}" dt="2019-08-02T09:19:31.992" v="335" actId="27636"/>
          <ac:spMkLst>
            <pc:docMk/>
            <pc:sldMk cId="332705824" sldId="258"/>
            <ac:spMk id="3" creationId="{119AAEE4-3166-44A8-B071-146FC90CB6F6}"/>
          </ac:spMkLst>
        </pc:spChg>
        <pc:picChg chg="add mod">
          <ac:chgData name="Николай Шатский" userId="53f7b89273206c2c" providerId="LiveId" clId="{B5B4F346-2E93-4A90-A85F-070DDAA14C1A}" dt="2019-08-02T09:19:50.112" v="340" actId="14100"/>
          <ac:picMkLst>
            <pc:docMk/>
            <pc:sldMk cId="332705824" sldId="258"/>
            <ac:picMk id="5" creationId="{FC9F78D1-7A25-4223-885B-37D3E3187675}"/>
          </ac:picMkLst>
        </pc:picChg>
      </pc:sldChg>
      <pc:sldChg chg="modSp add">
        <pc:chgData name="Николай Шатский" userId="53f7b89273206c2c" providerId="LiveId" clId="{B5B4F346-2E93-4A90-A85F-070DDAA14C1A}" dt="2019-08-03T11:23:01.727" v="5618" actId="20577"/>
        <pc:sldMkLst>
          <pc:docMk/>
          <pc:sldMk cId="3255946960" sldId="259"/>
        </pc:sldMkLst>
        <pc:spChg chg="mod">
          <ac:chgData name="Николай Шатский" userId="53f7b89273206c2c" providerId="LiveId" clId="{B5B4F346-2E93-4A90-A85F-070DDAA14C1A}" dt="2019-08-02T09:20:12.034" v="341"/>
          <ac:spMkLst>
            <pc:docMk/>
            <pc:sldMk cId="3255946960" sldId="259"/>
            <ac:spMk id="2" creationId="{C077C53F-F0CB-42F0-9044-F476C220176D}"/>
          </ac:spMkLst>
        </pc:spChg>
        <pc:spChg chg="mod">
          <ac:chgData name="Николай Шатский" userId="53f7b89273206c2c" providerId="LiveId" clId="{B5B4F346-2E93-4A90-A85F-070DDAA14C1A}" dt="2019-08-03T11:23:01.727" v="5618" actId="20577"/>
          <ac:spMkLst>
            <pc:docMk/>
            <pc:sldMk cId="3255946960" sldId="259"/>
            <ac:spMk id="3" creationId="{7B7F0ABA-7325-4AA6-9F8A-C7F3A1E0024D}"/>
          </ac:spMkLst>
        </pc:spChg>
      </pc:sldChg>
      <pc:sldChg chg="addSp delSp modSp add ord">
        <pc:chgData name="Николай Шатский" userId="53f7b89273206c2c" providerId="LiveId" clId="{B5B4F346-2E93-4A90-A85F-070DDAA14C1A}" dt="2019-08-02T09:13:16.370" v="70" actId="931"/>
        <pc:sldMkLst>
          <pc:docMk/>
          <pc:sldMk cId="1581531067" sldId="260"/>
        </pc:sldMkLst>
        <pc:spChg chg="mod">
          <ac:chgData name="Николай Шатский" userId="53f7b89273206c2c" providerId="LiveId" clId="{B5B4F346-2E93-4A90-A85F-070DDAA14C1A}" dt="2019-08-02T09:09:58.757" v="68" actId="20577"/>
          <ac:spMkLst>
            <pc:docMk/>
            <pc:sldMk cId="1581531067" sldId="260"/>
            <ac:spMk id="2" creationId="{9E5A6A3D-8B0A-4072-8AC7-7A9AFDB2180C}"/>
          </ac:spMkLst>
        </pc:spChg>
        <pc:spChg chg="del">
          <ac:chgData name="Николай Шатский" userId="53f7b89273206c2c" providerId="LiveId" clId="{B5B4F346-2E93-4A90-A85F-070DDAA14C1A}" dt="2019-08-02T09:13:16.370" v="70" actId="931"/>
          <ac:spMkLst>
            <pc:docMk/>
            <pc:sldMk cId="1581531067" sldId="260"/>
            <ac:spMk id="3" creationId="{357F0033-BE79-49D7-B697-09DEBA3B51BA}"/>
          </ac:spMkLst>
        </pc:spChg>
        <pc:picChg chg="add mod">
          <ac:chgData name="Николай Шатский" userId="53f7b89273206c2c" providerId="LiveId" clId="{B5B4F346-2E93-4A90-A85F-070DDAA14C1A}" dt="2019-08-02T09:13:16.370" v="70" actId="931"/>
          <ac:picMkLst>
            <pc:docMk/>
            <pc:sldMk cId="1581531067" sldId="260"/>
            <ac:picMk id="5" creationId="{A94CBC57-1F81-425F-AF18-D9A0FB875F84}"/>
          </ac:picMkLst>
        </pc:picChg>
      </pc:sldChg>
      <pc:sldChg chg="addSp delSp modSp add">
        <pc:chgData name="Николай Шатский" userId="53f7b89273206c2c" providerId="LiveId" clId="{B5B4F346-2E93-4A90-A85F-070DDAA14C1A}" dt="2019-08-02T09:37:26.767" v="1169" actId="931"/>
        <pc:sldMkLst>
          <pc:docMk/>
          <pc:sldMk cId="4205635269" sldId="261"/>
        </pc:sldMkLst>
        <pc:spChg chg="mod">
          <ac:chgData name="Николай Шатский" userId="53f7b89273206c2c" providerId="LiveId" clId="{B5B4F346-2E93-4A90-A85F-070DDAA14C1A}" dt="2019-08-02T09:31:03.543" v="832" actId="20577"/>
          <ac:spMkLst>
            <pc:docMk/>
            <pc:sldMk cId="4205635269" sldId="261"/>
            <ac:spMk id="2" creationId="{75631F9E-FE47-483E-85A1-995EBC284AF4}"/>
          </ac:spMkLst>
        </pc:spChg>
        <pc:spChg chg="del">
          <ac:chgData name="Николай Шатский" userId="53f7b89273206c2c" providerId="LiveId" clId="{B5B4F346-2E93-4A90-A85F-070DDAA14C1A}" dt="2019-08-02T09:31:09.975" v="833"/>
          <ac:spMkLst>
            <pc:docMk/>
            <pc:sldMk cId="4205635269" sldId="261"/>
            <ac:spMk id="3" creationId="{D2C16F46-D9E2-4313-A5B0-FC36848C5780}"/>
          </ac:spMkLst>
        </pc:spChg>
        <pc:spChg chg="add mod">
          <ac:chgData name="Николай Шатский" userId="53f7b89273206c2c" providerId="LiveId" clId="{B5B4F346-2E93-4A90-A85F-070DDAA14C1A}" dt="2019-08-02T09:35:34.966" v="1168" actId="20577"/>
          <ac:spMkLst>
            <pc:docMk/>
            <pc:sldMk cId="4205635269" sldId="261"/>
            <ac:spMk id="4" creationId="{FE9F6BC7-E194-42E1-ABE4-0FDF327D5EB5}"/>
          </ac:spMkLst>
        </pc:spChg>
        <pc:spChg chg="add del mod">
          <ac:chgData name="Николай Шатский" userId="53f7b89273206c2c" providerId="LiveId" clId="{B5B4F346-2E93-4A90-A85F-070DDAA14C1A}" dt="2019-08-02T09:37:26.767" v="1169" actId="931"/>
          <ac:spMkLst>
            <pc:docMk/>
            <pc:sldMk cId="4205635269" sldId="261"/>
            <ac:spMk id="5" creationId="{EEBB527F-5916-4798-B7BE-ACB78E398B19}"/>
          </ac:spMkLst>
        </pc:spChg>
        <pc:picChg chg="add mod">
          <ac:chgData name="Николай Шатский" userId="53f7b89273206c2c" providerId="LiveId" clId="{B5B4F346-2E93-4A90-A85F-070DDAA14C1A}" dt="2019-08-02T09:37:26.767" v="1169" actId="931"/>
          <ac:picMkLst>
            <pc:docMk/>
            <pc:sldMk cId="4205635269" sldId="261"/>
            <ac:picMk id="7" creationId="{BE5494B2-F94F-4C88-9FA9-89BF8E499324}"/>
          </ac:picMkLst>
        </pc:picChg>
      </pc:sldChg>
      <pc:sldChg chg="addSp delSp modSp add ord">
        <pc:chgData name="Николай Шатский" userId="53f7b89273206c2c" providerId="LiveId" clId="{B5B4F346-2E93-4A90-A85F-070DDAA14C1A}" dt="2019-08-02T09:30:44.041" v="791"/>
        <pc:sldMkLst>
          <pc:docMk/>
          <pc:sldMk cId="2467233083" sldId="262"/>
        </pc:sldMkLst>
        <pc:spChg chg="mod">
          <ac:chgData name="Николай Шатский" userId="53f7b89273206c2c" providerId="LiveId" clId="{B5B4F346-2E93-4A90-A85F-070DDAA14C1A}" dt="2019-08-02T09:28:50.080" v="768" actId="20577"/>
          <ac:spMkLst>
            <pc:docMk/>
            <pc:sldMk cId="2467233083" sldId="262"/>
            <ac:spMk id="2" creationId="{0131A215-0E77-43A0-B07D-4D62E962336E}"/>
          </ac:spMkLst>
        </pc:spChg>
        <pc:spChg chg="del">
          <ac:chgData name="Николай Шатский" userId="53f7b89273206c2c" providerId="LiveId" clId="{B5B4F346-2E93-4A90-A85F-070DDAA14C1A}" dt="2019-08-02T09:29:06.675" v="769" actId="931"/>
          <ac:spMkLst>
            <pc:docMk/>
            <pc:sldMk cId="2467233083" sldId="262"/>
            <ac:spMk id="3" creationId="{08F9F774-6A17-4F6E-BA51-5C9128654B6A}"/>
          </ac:spMkLst>
        </pc:spChg>
        <pc:picChg chg="add mod">
          <ac:chgData name="Николай Шатский" userId="53f7b89273206c2c" providerId="LiveId" clId="{B5B4F346-2E93-4A90-A85F-070DDAA14C1A}" dt="2019-08-02T09:30:40.121" v="790" actId="1076"/>
          <ac:picMkLst>
            <pc:docMk/>
            <pc:sldMk cId="2467233083" sldId="262"/>
            <ac:picMk id="5" creationId="{F9DFE025-9F53-4246-814B-A3EC68B93192}"/>
          </ac:picMkLst>
        </pc:picChg>
        <pc:picChg chg="add mod">
          <ac:chgData name="Николай Шатский" userId="53f7b89273206c2c" providerId="LiveId" clId="{B5B4F346-2E93-4A90-A85F-070DDAA14C1A}" dt="2019-08-02T09:30:27.278" v="788" actId="1076"/>
          <ac:picMkLst>
            <pc:docMk/>
            <pc:sldMk cId="2467233083" sldId="262"/>
            <ac:picMk id="7" creationId="{1B058C90-CB6B-4A48-AA33-F4113B23EF68}"/>
          </ac:picMkLst>
        </pc:picChg>
        <pc:picChg chg="add mod">
          <ac:chgData name="Николай Шатский" userId="53f7b89273206c2c" providerId="LiveId" clId="{B5B4F346-2E93-4A90-A85F-070DDAA14C1A}" dt="2019-08-02T09:30:29.943" v="789" actId="1076"/>
          <ac:picMkLst>
            <pc:docMk/>
            <pc:sldMk cId="2467233083" sldId="262"/>
            <ac:picMk id="9" creationId="{EA18D59A-F3BC-42ED-8C5C-4CBF6A947523}"/>
          </ac:picMkLst>
        </pc:picChg>
      </pc:sldChg>
      <pc:sldChg chg="addSp delSp modSp add">
        <pc:chgData name="Николай Шатский" userId="53f7b89273206c2c" providerId="LiveId" clId="{B5B4F346-2E93-4A90-A85F-070DDAA14C1A}" dt="2019-08-02T09:50:05.098" v="1331" actId="14100"/>
        <pc:sldMkLst>
          <pc:docMk/>
          <pc:sldMk cId="4141016429" sldId="263"/>
        </pc:sldMkLst>
        <pc:spChg chg="mod">
          <ac:chgData name="Николай Шатский" userId="53f7b89273206c2c" providerId="LiveId" clId="{B5B4F346-2E93-4A90-A85F-070DDAA14C1A}" dt="2019-08-02T09:37:40.947" v="1170"/>
          <ac:spMkLst>
            <pc:docMk/>
            <pc:sldMk cId="4141016429" sldId="263"/>
            <ac:spMk id="2" creationId="{DC2578BD-E7A0-4FBE-ABBD-BEE3D5AA0002}"/>
          </ac:spMkLst>
        </pc:spChg>
        <pc:spChg chg="del">
          <ac:chgData name="Николай Шатский" userId="53f7b89273206c2c" providerId="LiveId" clId="{B5B4F346-2E93-4A90-A85F-070DDAA14C1A}" dt="2019-08-02T09:38:23.957" v="1176"/>
          <ac:spMkLst>
            <pc:docMk/>
            <pc:sldMk cId="4141016429" sldId="263"/>
            <ac:spMk id="3" creationId="{D417563D-CA7E-475B-8A57-715453377F88}"/>
          </ac:spMkLst>
        </pc:spChg>
        <pc:spChg chg="add del mod">
          <ac:chgData name="Николай Шатский" userId="53f7b89273206c2c" providerId="LiveId" clId="{B5B4F346-2E93-4A90-A85F-070DDAA14C1A}" dt="2019-08-02T09:38:26.162" v="1177"/>
          <ac:spMkLst>
            <pc:docMk/>
            <pc:sldMk cId="4141016429" sldId="263"/>
            <ac:spMk id="4" creationId="{6B08DF61-5A8E-42E6-AE1E-1EC1658C649E}"/>
          </ac:spMkLst>
        </pc:spChg>
        <pc:spChg chg="add del mod">
          <ac:chgData name="Николай Шатский" userId="53f7b89273206c2c" providerId="LiveId" clId="{B5B4F346-2E93-4A90-A85F-070DDAA14C1A}" dt="2019-08-02T09:38:26.162" v="1177"/>
          <ac:spMkLst>
            <pc:docMk/>
            <pc:sldMk cId="4141016429" sldId="263"/>
            <ac:spMk id="5" creationId="{DAA096FE-5679-4B76-8CD6-5D47AA18856E}"/>
          </ac:spMkLst>
        </pc:spChg>
        <pc:spChg chg="add del mod">
          <ac:chgData name="Николай Шатский" userId="53f7b89273206c2c" providerId="LiveId" clId="{B5B4F346-2E93-4A90-A85F-070DDAA14C1A}" dt="2019-08-02T09:38:26.162" v="1177"/>
          <ac:spMkLst>
            <pc:docMk/>
            <pc:sldMk cId="4141016429" sldId="263"/>
            <ac:spMk id="6" creationId="{75A498F7-A3B9-4EA4-A619-55E3A7C0D803}"/>
          </ac:spMkLst>
        </pc:spChg>
        <pc:spChg chg="add del mod">
          <ac:chgData name="Николай Шатский" userId="53f7b89273206c2c" providerId="LiveId" clId="{B5B4F346-2E93-4A90-A85F-070DDAA14C1A}" dt="2019-08-02T09:38:26.162" v="1177"/>
          <ac:spMkLst>
            <pc:docMk/>
            <pc:sldMk cId="4141016429" sldId="263"/>
            <ac:spMk id="7" creationId="{E97B62FF-6042-40C4-B017-BC3F827D0EC0}"/>
          </ac:spMkLst>
        </pc:spChg>
        <pc:spChg chg="add mod">
          <ac:chgData name="Николай Шатский" userId="53f7b89273206c2c" providerId="LiveId" clId="{B5B4F346-2E93-4A90-A85F-070DDAA14C1A}" dt="2019-08-02T09:49:48.096" v="1329" actId="404"/>
          <ac:spMkLst>
            <pc:docMk/>
            <pc:sldMk cId="4141016429" sldId="263"/>
            <ac:spMk id="8" creationId="{40B57E40-BA1F-496B-AADA-36DD80608FF5}"/>
          </ac:spMkLst>
        </pc:spChg>
        <pc:spChg chg="add del mod">
          <ac:chgData name="Николай Шатский" userId="53f7b89273206c2c" providerId="LiveId" clId="{B5B4F346-2E93-4A90-A85F-070DDAA14C1A}" dt="2019-08-02T09:42:48.355" v="1298" actId="931"/>
          <ac:spMkLst>
            <pc:docMk/>
            <pc:sldMk cId="4141016429" sldId="263"/>
            <ac:spMk id="9" creationId="{F2BFBCB7-F288-4AD1-9653-EC3EDE6013D5}"/>
          </ac:spMkLst>
        </pc:spChg>
        <pc:picChg chg="add mod">
          <ac:chgData name="Николай Шатский" userId="53f7b89273206c2c" providerId="LiveId" clId="{B5B4F346-2E93-4A90-A85F-070DDAA14C1A}" dt="2019-08-02T09:50:05.098" v="1331" actId="14100"/>
          <ac:picMkLst>
            <pc:docMk/>
            <pc:sldMk cId="4141016429" sldId="263"/>
            <ac:picMk id="11" creationId="{5B19E898-0B82-4A73-9121-27D60BEEB2E6}"/>
          </ac:picMkLst>
        </pc:picChg>
        <pc:picChg chg="add mod">
          <ac:chgData name="Николай Шатский" userId="53f7b89273206c2c" providerId="LiveId" clId="{B5B4F346-2E93-4A90-A85F-070DDAA14C1A}" dt="2019-08-02T09:49:51.568" v="1330" actId="14100"/>
          <ac:picMkLst>
            <pc:docMk/>
            <pc:sldMk cId="4141016429" sldId="263"/>
            <ac:picMk id="13" creationId="{27FA8422-50D8-4C8A-814D-061229DFB92D}"/>
          </ac:picMkLst>
        </pc:picChg>
      </pc:sldChg>
      <pc:sldChg chg="addSp delSp modSp add">
        <pc:chgData name="Николай Шатский" userId="53f7b89273206c2c" providerId="LiveId" clId="{B5B4F346-2E93-4A90-A85F-070DDAA14C1A}" dt="2019-08-03T11:25:09.301" v="5620" actId="20577"/>
        <pc:sldMkLst>
          <pc:docMk/>
          <pc:sldMk cId="1941041295" sldId="264"/>
        </pc:sldMkLst>
        <pc:spChg chg="mod">
          <ac:chgData name="Николай Шатский" userId="53f7b89273206c2c" providerId="LiveId" clId="{B5B4F346-2E93-4A90-A85F-070DDAA14C1A}" dt="2019-08-02T09:37:54.047" v="1171"/>
          <ac:spMkLst>
            <pc:docMk/>
            <pc:sldMk cId="1941041295" sldId="264"/>
            <ac:spMk id="2" creationId="{FA6ECB76-D6BF-4D3A-B7B4-DB76151E94C2}"/>
          </ac:spMkLst>
        </pc:spChg>
        <pc:spChg chg="del">
          <ac:chgData name="Николай Шатский" userId="53f7b89273206c2c" providerId="LiveId" clId="{B5B4F346-2E93-4A90-A85F-070DDAA14C1A}" dt="2019-08-02T09:38:29.627" v="1178"/>
          <ac:spMkLst>
            <pc:docMk/>
            <pc:sldMk cId="1941041295" sldId="264"/>
            <ac:spMk id="3" creationId="{CCD64571-B259-4052-B436-1B126F90C29A}"/>
          </ac:spMkLst>
        </pc:spChg>
        <pc:spChg chg="add mod">
          <ac:chgData name="Николай Шатский" userId="53f7b89273206c2c" providerId="LiveId" clId="{B5B4F346-2E93-4A90-A85F-070DDAA14C1A}" dt="2019-08-03T11:25:09.301" v="5620" actId="20577"/>
          <ac:spMkLst>
            <pc:docMk/>
            <pc:sldMk cId="1941041295" sldId="264"/>
            <ac:spMk id="4" creationId="{4619FA23-BF8A-4E40-969F-E4F9B2A7C247}"/>
          </ac:spMkLst>
        </pc:spChg>
        <pc:spChg chg="add del mod">
          <ac:chgData name="Николай Шатский" userId="53f7b89273206c2c" providerId="LiveId" clId="{B5B4F346-2E93-4A90-A85F-070DDAA14C1A}" dt="2019-08-02T09:55:10.037" v="1551" actId="931"/>
          <ac:spMkLst>
            <pc:docMk/>
            <pc:sldMk cId="1941041295" sldId="264"/>
            <ac:spMk id="5" creationId="{F6C54C4A-1202-4BAF-83B0-621D1BE52495}"/>
          </ac:spMkLst>
        </pc:spChg>
        <pc:picChg chg="add mod">
          <ac:chgData name="Николай Шатский" userId="53f7b89273206c2c" providerId="LiveId" clId="{B5B4F346-2E93-4A90-A85F-070DDAA14C1A}" dt="2019-08-02T09:57:10.464" v="1556" actId="14100"/>
          <ac:picMkLst>
            <pc:docMk/>
            <pc:sldMk cId="1941041295" sldId="264"/>
            <ac:picMk id="7" creationId="{A4EA5CFD-32E9-4888-9D8F-64E6F71305A4}"/>
          </ac:picMkLst>
        </pc:picChg>
      </pc:sldChg>
      <pc:sldChg chg="addSp delSp modSp add">
        <pc:chgData name="Николай Шатский" userId="53f7b89273206c2c" providerId="LiveId" clId="{B5B4F346-2E93-4A90-A85F-070DDAA14C1A}" dt="2019-08-02T10:13:28.976" v="2035" actId="20577"/>
        <pc:sldMkLst>
          <pc:docMk/>
          <pc:sldMk cId="302992455" sldId="265"/>
        </pc:sldMkLst>
        <pc:spChg chg="mod">
          <ac:chgData name="Николай Шатский" userId="53f7b89273206c2c" providerId="LiveId" clId="{B5B4F346-2E93-4A90-A85F-070DDAA14C1A}" dt="2019-08-02T09:38:04.566" v="1172"/>
          <ac:spMkLst>
            <pc:docMk/>
            <pc:sldMk cId="302992455" sldId="265"/>
            <ac:spMk id="2" creationId="{F6B472BA-2BB7-40B5-A994-FC83E1F493A7}"/>
          </ac:spMkLst>
        </pc:spChg>
        <pc:spChg chg="del">
          <ac:chgData name="Николай Шатский" userId="53f7b89273206c2c" providerId="LiveId" clId="{B5B4F346-2E93-4A90-A85F-070DDAA14C1A}" dt="2019-08-02T09:38:33.175" v="1179"/>
          <ac:spMkLst>
            <pc:docMk/>
            <pc:sldMk cId="302992455" sldId="265"/>
            <ac:spMk id="3" creationId="{A0923B56-65DE-4388-A468-2D16C34E745C}"/>
          </ac:spMkLst>
        </pc:spChg>
        <pc:spChg chg="add mod">
          <ac:chgData name="Николай Шатский" userId="53f7b89273206c2c" providerId="LiveId" clId="{B5B4F346-2E93-4A90-A85F-070DDAA14C1A}" dt="2019-08-02T10:13:28.976" v="2035" actId="20577"/>
          <ac:spMkLst>
            <pc:docMk/>
            <pc:sldMk cId="302992455" sldId="265"/>
            <ac:spMk id="4" creationId="{977D307E-2670-497F-B6E7-01465276A830}"/>
          </ac:spMkLst>
        </pc:spChg>
        <pc:spChg chg="add del mod">
          <ac:chgData name="Николай Шатский" userId="53f7b89273206c2c" providerId="LiveId" clId="{B5B4F346-2E93-4A90-A85F-070DDAA14C1A}" dt="2019-08-02T10:09:21.173" v="1982" actId="931"/>
          <ac:spMkLst>
            <pc:docMk/>
            <pc:sldMk cId="302992455" sldId="265"/>
            <ac:spMk id="5" creationId="{31F80768-BE41-419F-8B5E-DC6EE5684CFB}"/>
          </ac:spMkLst>
        </pc:spChg>
        <pc:picChg chg="add mod">
          <ac:chgData name="Николай Шатский" userId="53f7b89273206c2c" providerId="LiveId" clId="{B5B4F346-2E93-4A90-A85F-070DDAA14C1A}" dt="2019-08-02T10:09:30.289" v="1985" actId="14100"/>
          <ac:picMkLst>
            <pc:docMk/>
            <pc:sldMk cId="302992455" sldId="265"/>
            <ac:picMk id="7" creationId="{4DAB036F-43CF-4AE8-BA0C-CFF5CEB07FE0}"/>
          </ac:picMkLst>
        </pc:picChg>
      </pc:sldChg>
      <pc:sldChg chg="addSp modSp add">
        <pc:chgData name="Николай Шатский" userId="53f7b89273206c2c" providerId="LiveId" clId="{B5B4F346-2E93-4A90-A85F-070DDAA14C1A}" dt="2019-08-02T10:12:32.554" v="2022" actId="14100"/>
        <pc:sldMkLst>
          <pc:docMk/>
          <pc:sldMk cId="541897398" sldId="266"/>
        </pc:sldMkLst>
        <pc:spChg chg="mod">
          <ac:chgData name="Николай Шатский" userId="53f7b89273206c2c" providerId="LiveId" clId="{B5B4F346-2E93-4A90-A85F-070DDAA14C1A}" dt="2019-08-02T10:11:19.984" v="2017" actId="1076"/>
          <ac:spMkLst>
            <pc:docMk/>
            <pc:sldMk cId="541897398" sldId="266"/>
            <ac:spMk id="2" creationId="{803A9FAE-C4B1-435B-AB85-DB52C0C75634}"/>
          </ac:spMkLst>
        </pc:spChg>
        <pc:spChg chg="mod">
          <ac:chgData name="Николай Шатский" userId="53f7b89273206c2c" providerId="LiveId" clId="{B5B4F346-2E93-4A90-A85F-070DDAA14C1A}" dt="2019-08-02T10:10:53.493" v="2010" actId="1076"/>
          <ac:spMkLst>
            <pc:docMk/>
            <pc:sldMk cId="541897398" sldId="266"/>
            <ac:spMk id="3" creationId="{F59229B2-2516-4AC9-B759-47BE34B50954}"/>
          </ac:spMkLst>
        </pc:spChg>
        <pc:picChg chg="add mod">
          <ac:chgData name="Николай Шатский" userId="53f7b89273206c2c" providerId="LiveId" clId="{B5B4F346-2E93-4A90-A85F-070DDAA14C1A}" dt="2019-08-02T10:10:36.307" v="2007" actId="14100"/>
          <ac:picMkLst>
            <pc:docMk/>
            <pc:sldMk cId="541897398" sldId="266"/>
            <ac:picMk id="5" creationId="{145F6355-8051-4753-AE81-17FF8827535E}"/>
          </ac:picMkLst>
        </pc:picChg>
        <pc:picChg chg="add mod">
          <ac:chgData name="Николай Шатский" userId="53f7b89273206c2c" providerId="LiveId" clId="{B5B4F346-2E93-4A90-A85F-070DDAA14C1A}" dt="2019-08-02T10:12:32.554" v="2022" actId="14100"/>
          <ac:picMkLst>
            <pc:docMk/>
            <pc:sldMk cId="541897398" sldId="266"/>
            <ac:picMk id="7" creationId="{1C339AD1-249C-4712-9AE9-39DDED5B2AB6}"/>
          </ac:picMkLst>
        </pc:picChg>
      </pc:sldChg>
      <pc:sldChg chg="addSp delSp modSp add">
        <pc:chgData name="Николай Шатский" userId="53f7b89273206c2c" providerId="LiveId" clId="{B5B4F346-2E93-4A90-A85F-070DDAA14C1A}" dt="2019-08-02T10:28:34.454" v="2539" actId="20577"/>
        <pc:sldMkLst>
          <pc:docMk/>
          <pc:sldMk cId="3424105342" sldId="267"/>
        </pc:sldMkLst>
        <pc:spChg chg="mod">
          <ac:chgData name="Николай Шатский" userId="53f7b89273206c2c" providerId="LiveId" clId="{B5B4F346-2E93-4A90-A85F-070DDAA14C1A}" dt="2019-08-02T09:38:11.666" v="1174"/>
          <ac:spMkLst>
            <pc:docMk/>
            <pc:sldMk cId="3424105342" sldId="267"/>
            <ac:spMk id="2" creationId="{5A12243D-7328-475A-B7B4-14545951EF37}"/>
          </ac:spMkLst>
        </pc:spChg>
        <pc:spChg chg="del">
          <ac:chgData name="Николай Шатский" userId="53f7b89273206c2c" providerId="LiveId" clId="{B5B4F346-2E93-4A90-A85F-070DDAA14C1A}" dt="2019-08-02T10:13:56.157" v="2036"/>
          <ac:spMkLst>
            <pc:docMk/>
            <pc:sldMk cId="3424105342" sldId="267"/>
            <ac:spMk id="3" creationId="{0C205ADF-A6AA-419D-9752-DC47F7A94011}"/>
          </ac:spMkLst>
        </pc:spChg>
        <pc:spChg chg="add mod">
          <ac:chgData name="Николай Шатский" userId="53f7b89273206c2c" providerId="LiveId" clId="{B5B4F346-2E93-4A90-A85F-070DDAA14C1A}" dt="2019-08-02T10:28:34.454" v="2539" actId="20577"/>
          <ac:spMkLst>
            <pc:docMk/>
            <pc:sldMk cId="3424105342" sldId="267"/>
            <ac:spMk id="4" creationId="{6E4E8AC8-CE39-48DB-BCF6-6F98DC4A11A5}"/>
          </ac:spMkLst>
        </pc:spChg>
        <pc:spChg chg="add del mod">
          <ac:chgData name="Николай Шатский" userId="53f7b89273206c2c" providerId="LiveId" clId="{B5B4F346-2E93-4A90-A85F-070DDAA14C1A}" dt="2019-08-02T10:22:22.329" v="2440" actId="931"/>
          <ac:spMkLst>
            <pc:docMk/>
            <pc:sldMk cId="3424105342" sldId="267"/>
            <ac:spMk id="5" creationId="{3A6F97F0-4E8F-462E-A1F2-20F847DC5953}"/>
          </ac:spMkLst>
        </pc:spChg>
        <pc:picChg chg="add mod">
          <ac:chgData name="Николай Шатский" userId="53f7b89273206c2c" providerId="LiveId" clId="{B5B4F346-2E93-4A90-A85F-070DDAA14C1A}" dt="2019-08-02T10:22:45.520" v="2443" actId="14100"/>
          <ac:picMkLst>
            <pc:docMk/>
            <pc:sldMk cId="3424105342" sldId="267"/>
            <ac:picMk id="7" creationId="{7C8E5741-A930-4EE3-A0BB-5648CCD4199C}"/>
          </ac:picMkLst>
        </pc:picChg>
      </pc:sldChg>
      <pc:sldChg chg="addSp delSp modSp add">
        <pc:chgData name="Николай Шатский" userId="53f7b89273206c2c" providerId="LiveId" clId="{B5B4F346-2E93-4A90-A85F-070DDAA14C1A}" dt="2019-08-02T10:24:31.617" v="2455" actId="1076"/>
        <pc:sldMkLst>
          <pc:docMk/>
          <pc:sldMk cId="1706051230" sldId="268"/>
        </pc:sldMkLst>
        <pc:spChg chg="mod">
          <ac:chgData name="Николай Шатский" userId="53f7b89273206c2c" providerId="LiveId" clId="{B5B4F346-2E93-4A90-A85F-070DDAA14C1A}" dt="2019-08-02T09:38:14.852" v="1175"/>
          <ac:spMkLst>
            <pc:docMk/>
            <pc:sldMk cId="1706051230" sldId="268"/>
            <ac:spMk id="2" creationId="{CC4476AD-8DB2-4555-895F-CAB9B5C35676}"/>
          </ac:spMkLst>
        </pc:spChg>
        <pc:spChg chg="del">
          <ac:chgData name="Николай Шатский" userId="53f7b89273206c2c" providerId="LiveId" clId="{B5B4F346-2E93-4A90-A85F-070DDAA14C1A}" dt="2019-08-02T10:23:59.971" v="2447" actId="931"/>
          <ac:spMkLst>
            <pc:docMk/>
            <pc:sldMk cId="1706051230" sldId="268"/>
            <ac:spMk id="3" creationId="{793CEBE4-E8A0-4672-8EBD-FE26612C0F23}"/>
          </ac:spMkLst>
        </pc:spChg>
        <pc:picChg chg="add mod">
          <ac:chgData name="Николай Шатский" userId="53f7b89273206c2c" providerId="LiveId" clId="{B5B4F346-2E93-4A90-A85F-070DDAA14C1A}" dt="2019-08-02T10:24:26.993" v="2453" actId="1076"/>
          <ac:picMkLst>
            <pc:docMk/>
            <pc:sldMk cId="1706051230" sldId="268"/>
            <ac:picMk id="5" creationId="{9355DF50-C730-4EA5-83FF-DC675B947188}"/>
          </ac:picMkLst>
        </pc:picChg>
        <pc:picChg chg="add mod">
          <ac:chgData name="Николай Шатский" userId="53f7b89273206c2c" providerId="LiveId" clId="{B5B4F346-2E93-4A90-A85F-070DDAA14C1A}" dt="2019-08-02T10:24:31.617" v="2455" actId="1076"/>
          <ac:picMkLst>
            <pc:docMk/>
            <pc:sldMk cId="1706051230" sldId="268"/>
            <ac:picMk id="7" creationId="{8FE00BCB-2FF9-4DA2-A960-71383E155DD6}"/>
          </ac:picMkLst>
        </pc:picChg>
      </pc:sldChg>
      <pc:sldChg chg="addSp delSp modSp add">
        <pc:chgData name="Николай Шатский" userId="53f7b89273206c2c" providerId="LiveId" clId="{B5B4F346-2E93-4A90-A85F-070DDAA14C1A}" dt="2019-08-02T10:38:30.879" v="2876" actId="14100"/>
        <pc:sldMkLst>
          <pc:docMk/>
          <pc:sldMk cId="1484724210" sldId="269"/>
        </pc:sldMkLst>
        <pc:spChg chg="mod">
          <ac:chgData name="Николай Шатский" userId="53f7b89273206c2c" providerId="LiveId" clId="{B5B4F346-2E93-4A90-A85F-070DDAA14C1A}" dt="2019-08-02T10:24:57.214" v="2456"/>
          <ac:spMkLst>
            <pc:docMk/>
            <pc:sldMk cId="1484724210" sldId="269"/>
            <ac:spMk id="2" creationId="{F09ED19A-6668-450A-9A8A-48558F7389CF}"/>
          </ac:spMkLst>
        </pc:spChg>
        <pc:spChg chg="del">
          <ac:chgData name="Николай Шатский" userId="53f7b89273206c2c" providerId="LiveId" clId="{B5B4F346-2E93-4A90-A85F-070DDAA14C1A}" dt="2019-08-02T10:25:05.617" v="2457"/>
          <ac:spMkLst>
            <pc:docMk/>
            <pc:sldMk cId="1484724210" sldId="269"/>
            <ac:spMk id="3" creationId="{4DCA2997-070F-4E58-AE5C-D8C537C52C32}"/>
          </ac:spMkLst>
        </pc:spChg>
        <pc:spChg chg="add mod">
          <ac:chgData name="Николай Шатский" userId="53f7b89273206c2c" providerId="LiveId" clId="{B5B4F346-2E93-4A90-A85F-070DDAA14C1A}" dt="2019-08-02T10:38:30.879" v="2876" actId="14100"/>
          <ac:spMkLst>
            <pc:docMk/>
            <pc:sldMk cId="1484724210" sldId="269"/>
            <ac:spMk id="4" creationId="{2B63893C-AF2F-4C86-A8D3-768B4CBA0B7E}"/>
          </ac:spMkLst>
        </pc:spChg>
        <pc:spChg chg="add del mod">
          <ac:chgData name="Николай Шатский" userId="53f7b89273206c2c" providerId="LiveId" clId="{B5B4F346-2E93-4A90-A85F-070DDAA14C1A}" dt="2019-08-02T10:35:59.037" v="2862" actId="931"/>
          <ac:spMkLst>
            <pc:docMk/>
            <pc:sldMk cId="1484724210" sldId="269"/>
            <ac:spMk id="5" creationId="{C7992461-8D64-4945-84D1-651EC362F175}"/>
          </ac:spMkLst>
        </pc:spChg>
        <pc:spChg chg="add del mod">
          <ac:chgData name="Николай Шатский" userId="53f7b89273206c2c" providerId="LiveId" clId="{B5B4F346-2E93-4A90-A85F-070DDAA14C1A}" dt="2019-08-02T10:38:14.056" v="2870" actId="931"/>
          <ac:spMkLst>
            <pc:docMk/>
            <pc:sldMk cId="1484724210" sldId="269"/>
            <ac:spMk id="9" creationId="{9D8F9C17-6910-40F8-9363-818D64335D39}"/>
          </ac:spMkLst>
        </pc:spChg>
        <pc:picChg chg="add del mod">
          <ac:chgData name="Николай Шатский" userId="53f7b89273206c2c" providerId="LiveId" clId="{B5B4F346-2E93-4A90-A85F-070DDAA14C1A}" dt="2019-08-02T10:36:56.090" v="2869" actId="478"/>
          <ac:picMkLst>
            <pc:docMk/>
            <pc:sldMk cId="1484724210" sldId="269"/>
            <ac:picMk id="7" creationId="{ADAD5721-3EC4-4B0D-AF77-CF7B70A97257}"/>
          </ac:picMkLst>
        </pc:picChg>
        <pc:picChg chg="add mod">
          <ac:chgData name="Николай Шатский" userId="53f7b89273206c2c" providerId="LiveId" clId="{B5B4F346-2E93-4A90-A85F-070DDAA14C1A}" dt="2019-08-02T10:38:26.902" v="2875" actId="1076"/>
          <ac:picMkLst>
            <pc:docMk/>
            <pc:sldMk cId="1484724210" sldId="269"/>
            <ac:picMk id="11" creationId="{8B0E57BF-8E32-4334-91DE-F14DAF5E0DF7}"/>
          </ac:picMkLst>
        </pc:picChg>
      </pc:sldChg>
      <pc:sldChg chg="addSp modSp add">
        <pc:chgData name="Николай Шатский" userId="53f7b89273206c2c" providerId="LiveId" clId="{B5B4F346-2E93-4A90-A85F-070DDAA14C1A}" dt="2019-08-02T10:42:21.389" v="3029" actId="27636"/>
        <pc:sldMkLst>
          <pc:docMk/>
          <pc:sldMk cId="1906273917" sldId="270"/>
        </pc:sldMkLst>
        <pc:spChg chg="mod">
          <ac:chgData name="Николай Шатский" userId="53f7b89273206c2c" providerId="LiveId" clId="{B5B4F346-2E93-4A90-A85F-070DDAA14C1A}" dt="2019-08-02T10:36:28.958" v="2868"/>
          <ac:spMkLst>
            <pc:docMk/>
            <pc:sldMk cId="1906273917" sldId="270"/>
            <ac:spMk id="2" creationId="{BE231CEA-7738-455C-8701-A47B77C3734B}"/>
          </ac:spMkLst>
        </pc:spChg>
        <pc:spChg chg="mod">
          <ac:chgData name="Николай Шатский" userId="53f7b89273206c2c" providerId="LiveId" clId="{B5B4F346-2E93-4A90-A85F-070DDAA14C1A}" dt="2019-08-02T10:42:21.389" v="3029" actId="27636"/>
          <ac:spMkLst>
            <pc:docMk/>
            <pc:sldMk cId="1906273917" sldId="270"/>
            <ac:spMk id="3" creationId="{9584EB0C-37F1-448F-B1AD-E60BFC995A39}"/>
          </ac:spMkLst>
        </pc:spChg>
        <pc:picChg chg="add mod">
          <ac:chgData name="Николай Шатский" userId="53f7b89273206c2c" providerId="LiveId" clId="{B5B4F346-2E93-4A90-A85F-070DDAA14C1A}" dt="2019-08-02T10:42:02.220" v="3025" actId="1076"/>
          <ac:picMkLst>
            <pc:docMk/>
            <pc:sldMk cId="1906273917" sldId="270"/>
            <ac:picMk id="5" creationId="{2386DA6A-A08D-4714-9A34-A322C7BEB868}"/>
          </ac:picMkLst>
        </pc:picChg>
        <pc:picChg chg="add mod">
          <ac:chgData name="Николай Шатский" userId="53f7b89273206c2c" providerId="LiveId" clId="{B5B4F346-2E93-4A90-A85F-070DDAA14C1A}" dt="2019-08-02T10:41:58.539" v="3024" actId="1076"/>
          <ac:picMkLst>
            <pc:docMk/>
            <pc:sldMk cId="1906273917" sldId="270"/>
            <ac:picMk id="7" creationId="{A722D593-0488-48D2-8048-FD18CC8A9CC7}"/>
          </ac:picMkLst>
        </pc:picChg>
      </pc:sldChg>
      <pc:sldChg chg="addSp delSp modSp add">
        <pc:chgData name="Николай Шатский" userId="53f7b89273206c2c" providerId="LiveId" clId="{B5B4F346-2E93-4A90-A85F-070DDAA14C1A}" dt="2019-08-02T10:54:30.094" v="3360" actId="1076"/>
        <pc:sldMkLst>
          <pc:docMk/>
          <pc:sldMk cId="770398010" sldId="271"/>
        </pc:sldMkLst>
        <pc:spChg chg="mod">
          <ac:chgData name="Николай Шатский" userId="53f7b89273206c2c" providerId="LiveId" clId="{B5B4F346-2E93-4A90-A85F-070DDAA14C1A}" dt="2019-08-02T10:42:46.432" v="3034"/>
          <ac:spMkLst>
            <pc:docMk/>
            <pc:sldMk cId="770398010" sldId="271"/>
            <ac:spMk id="2" creationId="{538FC8A7-EAF0-408A-812B-A49FE4BFA13D}"/>
          </ac:spMkLst>
        </pc:spChg>
        <pc:spChg chg="mod">
          <ac:chgData name="Николай Шатский" userId="53f7b89273206c2c" providerId="LiveId" clId="{B5B4F346-2E93-4A90-A85F-070DDAA14C1A}" dt="2019-08-02T10:54:23.994" v="3359" actId="27636"/>
          <ac:spMkLst>
            <pc:docMk/>
            <pc:sldMk cId="770398010" sldId="271"/>
            <ac:spMk id="3" creationId="{D2A2CDC0-9175-4CB1-8B2E-DAA112DCA60A}"/>
          </ac:spMkLst>
        </pc:spChg>
        <pc:spChg chg="del mod">
          <ac:chgData name="Николай Шатский" userId="53f7b89273206c2c" providerId="LiveId" clId="{B5B4F346-2E93-4A90-A85F-070DDAA14C1A}" dt="2019-08-02T10:48:19.364" v="3309" actId="931"/>
          <ac:spMkLst>
            <pc:docMk/>
            <pc:sldMk cId="770398010" sldId="271"/>
            <ac:spMk id="4" creationId="{5094C5E8-708E-4C58-86D2-6B84B4A51058}"/>
          </ac:spMkLst>
        </pc:spChg>
        <pc:picChg chg="add mod">
          <ac:chgData name="Николай Шатский" userId="53f7b89273206c2c" providerId="LiveId" clId="{B5B4F346-2E93-4A90-A85F-070DDAA14C1A}" dt="2019-08-02T10:49:49.498" v="3344" actId="14100"/>
          <ac:picMkLst>
            <pc:docMk/>
            <pc:sldMk cId="770398010" sldId="271"/>
            <ac:picMk id="6" creationId="{9367D4ED-0B05-4351-855F-C29180F4526B}"/>
          </ac:picMkLst>
        </pc:picChg>
        <pc:picChg chg="add del mod">
          <ac:chgData name="Николай Шатский" userId="53f7b89273206c2c" providerId="LiveId" clId="{B5B4F346-2E93-4A90-A85F-070DDAA14C1A}" dt="2019-08-02T10:54:00.315" v="3351" actId="478"/>
          <ac:picMkLst>
            <pc:docMk/>
            <pc:sldMk cId="770398010" sldId="271"/>
            <ac:picMk id="8" creationId="{89A5DC5A-5847-4848-BAD9-F0A751797784}"/>
          </ac:picMkLst>
        </pc:picChg>
        <pc:picChg chg="add mod">
          <ac:chgData name="Николай Шатский" userId="53f7b89273206c2c" providerId="LiveId" clId="{B5B4F346-2E93-4A90-A85F-070DDAA14C1A}" dt="2019-08-02T10:54:30.094" v="3360" actId="1076"/>
          <ac:picMkLst>
            <pc:docMk/>
            <pc:sldMk cId="770398010" sldId="271"/>
            <ac:picMk id="10" creationId="{A344334F-7AE6-466F-9055-0E91202F8076}"/>
          </ac:picMkLst>
        </pc:picChg>
      </pc:sldChg>
      <pc:sldChg chg="addSp delSp modSp add">
        <pc:chgData name="Николай Шатский" userId="53f7b89273206c2c" providerId="LiveId" clId="{B5B4F346-2E93-4A90-A85F-070DDAA14C1A}" dt="2019-08-02T10:56:07.650" v="3367" actId="14100"/>
        <pc:sldMkLst>
          <pc:docMk/>
          <pc:sldMk cId="2984252744" sldId="272"/>
        </pc:sldMkLst>
        <pc:spChg chg="mod">
          <ac:chgData name="Николай Шатский" userId="53f7b89273206c2c" providerId="LiveId" clId="{B5B4F346-2E93-4A90-A85F-070DDAA14C1A}" dt="2019-08-02T10:42:49.175" v="3035"/>
          <ac:spMkLst>
            <pc:docMk/>
            <pc:sldMk cId="2984252744" sldId="272"/>
            <ac:spMk id="2" creationId="{2448D583-7AC4-4659-BB96-7C90BF39ECFB}"/>
          </ac:spMkLst>
        </pc:spChg>
        <pc:spChg chg="del">
          <ac:chgData name="Николай Шатский" userId="53f7b89273206c2c" providerId="LiveId" clId="{B5B4F346-2E93-4A90-A85F-070DDAA14C1A}" dt="2019-08-02T10:53:57.424" v="3350" actId="931"/>
          <ac:spMkLst>
            <pc:docMk/>
            <pc:sldMk cId="2984252744" sldId="272"/>
            <ac:spMk id="3" creationId="{A083095C-F287-4B67-ABC2-CCC8C88BC548}"/>
          </ac:spMkLst>
        </pc:spChg>
        <pc:spChg chg="del">
          <ac:chgData name="Николай Шатский" userId="53f7b89273206c2c" providerId="LiveId" clId="{B5B4F346-2E93-4A90-A85F-070DDAA14C1A}" dt="2019-08-02T10:55:32.985" v="3361" actId="931"/>
          <ac:spMkLst>
            <pc:docMk/>
            <pc:sldMk cId="2984252744" sldId="272"/>
            <ac:spMk id="4" creationId="{3D4C856F-0DBE-4DEA-B2D5-CA90EA82CC10}"/>
          </ac:spMkLst>
        </pc:spChg>
        <pc:picChg chg="add mod">
          <ac:chgData name="Николай Шатский" userId="53f7b89273206c2c" providerId="LiveId" clId="{B5B4F346-2E93-4A90-A85F-070DDAA14C1A}" dt="2019-08-02T10:56:07.650" v="3367" actId="14100"/>
          <ac:picMkLst>
            <pc:docMk/>
            <pc:sldMk cId="2984252744" sldId="272"/>
            <ac:picMk id="6" creationId="{848357FC-3D4C-421F-B009-23EC4EA07AB1}"/>
          </ac:picMkLst>
        </pc:picChg>
        <pc:picChg chg="add mod">
          <ac:chgData name="Николай Шатский" userId="53f7b89273206c2c" providerId="LiveId" clId="{B5B4F346-2E93-4A90-A85F-070DDAA14C1A}" dt="2019-08-02T10:55:32.985" v="3361" actId="931"/>
          <ac:picMkLst>
            <pc:docMk/>
            <pc:sldMk cId="2984252744" sldId="272"/>
            <ac:picMk id="8" creationId="{74B678E7-CBCD-4118-8D75-A001281ADD7D}"/>
          </ac:picMkLst>
        </pc:picChg>
        <pc:picChg chg="add del mod">
          <ac:chgData name="Николай Шатский" userId="53f7b89273206c2c" providerId="LiveId" clId="{B5B4F346-2E93-4A90-A85F-070DDAA14C1A}" dt="2019-08-02T10:55:59.010" v="3365" actId="478"/>
          <ac:picMkLst>
            <pc:docMk/>
            <pc:sldMk cId="2984252744" sldId="272"/>
            <ac:picMk id="10" creationId="{075B4A19-F881-4B7D-81CE-9430D4CCC540}"/>
          </ac:picMkLst>
        </pc:picChg>
      </pc:sldChg>
      <pc:sldChg chg="addSp delSp modSp add">
        <pc:chgData name="Николай Шатский" userId="53f7b89273206c2c" providerId="LiveId" clId="{B5B4F346-2E93-4A90-A85F-070DDAA14C1A}" dt="2019-08-02T11:00:28.227" v="3606" actId="14100"/>
        <pc:sldMkLst>
          <pc:docMk/>
          <pc:sldMk cId="3954362385" sldId="273"/>
        </pc:sldMkLst>
        <pc:spChg chg="mod">
          <ac:chgData name="Николай Шатский" userId="53f7b89273206c2c" providerId="LiveId" clId="{B5B4F346-2E93-4A90-A85F-070DDAA14C1A}" dt="2019-08-02T10:56:23.169" v="3368"/>
          <ac:spMkLst>
            <pc:docMk/>
            <pc:sldMk cId="3954362385" sldId="273"/>
            <ac:spMk id="2" creationId="{74B71162-F282-4B6F-96CA-955EB6D7C8DD}"/>
          </ac:spMkLst>
        </pc:spChg>
        <pc:spChg chg="mod">
          <ac:chgData name="Николай Шатский" userId="53f7b89273206c2c" providerId="LiveId" clId="{B5B4F346-2E93-4A90-A85F-070DDAA14C1A}" dt="2019-08-02T11:00:28.227" v="3606" actId="14100"/>
          <ac:spMkLst>
            <pc:docMk/>
            <pc:sldMk cId="3954362385" sldId="273"/>
            <ac:spMk id="3" creationId="{E6A26AD8-A728-41EE-B0AD-E0C1CEFF38D1}"/>
          </ac:spMkLst>
        </pc:spChg>
        <pc:spChg chg="del">
          <ac:chgData name="Николай Шатский" userId="53f7b89273206c2c" providerId="LiveId" clId="{B5B4F346-2E93-4A90-A85F-070DDAA14C1A}" dt="2019-08-02T10:59:56.652" v="3597" actId="931"/>
          <ac:spMkLst>
            <pc:docMk/>
            <pc:sldMk cId="3954362385" sldId="273"/>
            <ac:spMk id="4" creationId="{7986F1F8-A7E1-4ED4-B455-EBD0A70976DF}"/>
          </ac:spMkLst>
        </pc:spChg>
        <pc:picChg chg="add mod">
          <ac:chgData name="Николай Шатский" userId="53f7b89273206c2c" providerId="LiveId" clId="{B5B4F346-2E93-4A90-A85F-070DDAA14C1A}" dt="2019-08-02T11:00:10.921" v="3602" actId="1076"/>
          <ac:picMkLst>
            <pc:docMk/>
            <pc:sldMk cId="3954362385" sldId="273"/>
            <ac:picMk id="6" creationId="{5676BC7B-E83B-47D2-9333-3D21C2306B78}"/>
          </ac:picMkLst>
        </pc:picChg>
      </pc:sldChg>
      <pc:sldChg chg="addSp delSp modSp add">
        <pc:chgData name="Николай Шатский" userId="53f7b89273206c2c" providerId="LiveId" clId="{B5B4F346-2E93-4A90-A85F-070DDAA14C1A}" dt="2019-08-02T11:07:52.527" v="3993" actId="27636"/>
        <pc:sldMkLst>
          <pc:docMk/>
          <pc:sldMk cId="305328451" sldId="274"/>
        </pc:sldMkLst>
        <pc:spChg chg="mod">
          <ac:chgData name="Николай Шатский" userId="53f7b89273206c2c" providerId="LiveId" clId="{B5B4F346-2E93-4A90-A85F-070DDAA14C1A}" dt="2019-08-02T11:00:52.028" v="3607"/>
          <ac:spMkLst>
            <pc:docMk/>
            <pc:sldMk cId="305328451" sldId="274"/>
            <ac:spMk id="2" creationId="{DE32D78F-D0F8-42D1-8508-992458C59CAB}"/>
          </ac:spMkLst>
        </pc:spChg>
        <pc:spChg chg="mod">
          <ac:chgData name="Николай Шатский" userId="53f7b89273206c2c" providerId="LiveId" clId="{B5B4F346-2E93-4A90-A85F-070DDAA14C1A}" dt="2019-08-02T11:07:52.527" v="3993" actId="27636"/>
          <ac:spMkLst>
            <pc:docMk/>
            <pc:sldMk cId="305328451" sldId="274"/>
            <ac:spMk id="3" creationId="{0608A31C-8259-40A6-B71E-D3B0E2B87C62}"/>
          </ac:spMkLst>
        </pc:spChg>
        <pc:spChg chg="del mod">
          <ac:chgData name="Николай Шатский" userId="53f7b89273206c2c" providerId="LiveId" clId="{B5B4F346-2E93-4A90-A85F-070DDAA14C1A}" dt="2019-08-02T11:05:13.748" v="3968" actId="931"/>
          <ac:spMkLst>
            <pc:docMk/>
            <pc:sldMk cId="305328451" sldId="274"/>
            <ac:spMk id="4" creationId="{DE066DDA-5656-4AE8-A2A2-2950FC7C03ED}"/>
          </ac:spMkLst>
        </pc:spChg>
        <pc:picChg chg="add mod">
          <ac:chgData name="Николай Шатский" userId="53f7b89273206c2c" providerId="LiveId" clId="{B5B4F346-2E93-4A90-A85F-070DDAA14C1A}" dt="2019-08-02T11:07:44.884" v="3991" actId="14100"/>
          <ac:picMkLst>
            <pc:docMk/>
            <pc:sldMk cId="305328451" sldId="274"/>
            <ac:picMk id="6" creationId="{B33B707A-3556-4A37-B711-5447791AC663}"/>
          </ac:picMkLst>
        </pc:picChg>
      </pc:sldChg>
      <pc:sldChg chg="addSp delSp modSp add">
        <pc:chgData name="Николай Шатский" userId="53f7b89273206c2c" providerId="LiveId" clId="{B5B4F346-2E93-4A90-A85F-070DDAA14C1A}" dt="2019-08-02T11:11:57.027" v="4274" actId="12"/>
        <pc:sldMkLst>
          <pc:docMk/>
          <pc:sldMk cId="2170183119" sldId="275"/>
        </pc:sldMkLst>
        <pc:spChg chg="mod">
          <ac:chgData name="Николай Шатский" userId="53f7b89273206c2c" providerId="LiveId" clId="{B5B4F346-2E93-4A90-A85F-070DDAA14C1A}" dt="2019-08-02T11:08:57.838" v="4042" actId="20577"/>
          <ac:spMkLst>
            <pc:docMk/>
            <pc:sldMk cId="2170183119" sldId="275"/>
            <ac:spMk id="2" creationId="{92953231-8956-44BB-A9C9-FAD945425811}"/>
          </ac:spMkLst>
        </pc:spChg>
        <pc:spChg chg="mod">
          <ac:chgData name="Николай Шатский" userId="53f7b89273206c2c" providerId="LiveId" clId="{B5B4F346-2E93-4A90-A85F-070DDAA14C1A}" dt="2019-08-02T11:11:57.027" v="4274" actId="12"/>
          <ac:spMkLst>
            <pc:docMk/>
            <pc:sldMk cId="2170183119" sldId="275"/>
            <ac:spMk id="3" creationId="{51F4268A-553D-4F6F-A3DE-4C724DADFE0B}"/>
          </ac:spMkLst>
        </pc:spChg>
        <pc:spChg chg="del">
          <ac:chgData name="Николай Шатский" userId="53f7b89273206c2c" providerId="LiveId" clId="{B5B4F346-2E93-4A90-A85F-070DDAA14C1A}" dt="2019-08-02T11:09:32.654" v="4044" actId="931"/>
          <ac:spMkLst>
            <pc:docMk/>
            <pc:sldMk cId="2170183119" sldId="275"/>
            <ac:spMk id="4" creationId="{AC585219-A6EF-4F40-BBB0-D34F5B5A706B}"/>
          </ac:spMkLst>
        </pc:spChg>
        <pc:picChg chg="add mod">
          <ac:chgData name="Николай Шатский" userId="53f7b89273206c2c" providerId="LiveId" clId="{B5B4F346-2E93-4A90-A85F-070DDAA14C1A}" dt="2019-08-02T11:09:32.654" v="4044" actId="931"/>
          <ac:picMkLst>
            <pc:docMk/>
            <pc:sldMk cId="2170183119" sldId="275"/>
            <ac:picMk id="6" creationId="{6ABB1701-BE4C-40B2-BCF6-00028E5DC0FB}"/>
          </ac:picMkLst>
        </pc:picChg>
      </pc:sldChg>
      <pc:sldChg chg="addSp delSp modSp add">
        <pc:chgData name="Николай Шатский" userId="53f7b89273206c2c" providerId="LiveId" clId="{B5B4F346-2E93-4A90-A85F-070DDAA14C1A}" dt="2019-08-02T11:19:17.709" v="4439" actId="20577"/>
        <pc:sldMkLst>
          <pc:docMk/>
          <pc:sldMk cId="3986199609" sldId="276"/>
        </pc:sldMkLst>
        <pc:spChg chg="mod">
          <ac:chgData name="Николай Шатский" userId="53f7b89273206c2c" providerId="LiveId" clId="{B5B4F346-2E93-4A90-A85F-070DDAA14C1A}" dt="2019-08-02T11:19:17.709" v="4439" actId="20577"/>
          <ac:spMkLst>
            <pc:docMk/>
            <pc:sldMk cId="3986199609" sldId="276"/>
            <ac:spMk id="2" creationId="{3E45A3B2-F933-4100-9FDE-46F1F24DAB3E}"/>
          </ac:spMkLst>
        </pc:spChg>
        <pc:spChg chg="del">
          <ac:chgData name="Николай Шатский" userId="53f7b89273206c2c" providerId="LiveId" clId="{B5B4F346-2E93-4A90-A85F-070DDAA14C1A}" dt="2019-08-02T11:18:25.587" v="4387" actId="931"/>
          <ac:spMkLst>
            <pc:docMk/>
            <pc:sldMk cId="3986199609" sldId="276"/>
            <ac:spMk id="3" creationId="{EAC7B13C-9A3B-4A98-9DAC-7690C76F4B04}"/>
          </ac:spMkLst>
        </pc:spChg>
        <pc:spChg chg="del">
          <ac:chgData name="Николай Шатский" userId="53f7b89273206c2c" providerId="LiveId" clId="{B5B4F346-2E93-4A90-A85F-070DDAA14C1A}" dt="2019-08-02T11:18:34.809" v="4388" actId="931"/>
          <ac:spMkLst>
            <pc:docMk/>
            <pc:sldMk cId="3986199609" sldId="276"/>
            <ac:spMk id="4" creationId="{F083493C-5D20-432E-9131-2E3A256D4518}"/>
          </ac:spMkLst>
        </pc:spChg>
        <pc:picChg chg="add mod">
          <ac:chgData name="Николай Шатский" userId="53f7b89273206c2c" providerId="LiveId" clId="{B5B4F346-2E93-4A90-A85F-070DDAA14C1A}" dt="2019-08-02T11:18:45.930" v="4393" actId="1076"/>
          <ac:picMkLst>
            <pc:docMk/>
            <pc:sldMk cId="3986199609" sldId="276"/>
            <ac:picMk id="6" creationId="{A3EF9B48-A792-4F96-9D3D-F227FD6D905A}"/>
          </ac:picMkLst>
        </pc:picChg>
        <pc:picChg chg="add mod">
          <ac:chgData name="Николай Шатский" userId="53f7b89273206c2c" providerId="LiveId" clId="{B5B4F346-2E93-4A90-A85F-070DDAA14C1A}" dt="2019-08-02T11:18:39.936" v="4390" actId="1076"/>
          <ac:picMkLst>
            <pc:docMk/>
            <pc:sldMk cId="3986199609" sldId="276"/>
            <ac:picMk id="8" creationId="{EA2F952F-A543-43C4-AC6B-9D64B0448BC9}"/>
          </ac:picMkLst>
        </pc:picChg>
      </pc:sldChg>
      <pc:sldChg chg="addSp modSp add">
        <pc:chgData name="Николай Шатский" userId="53f7b89273206c2c" providerId="LiveId" clId="{B5B4F346-2E93-4A90-A85F-070DDAA14C1A}" dt="2019-08-02T11:16:26.446" v="4365" actId="1076"/>
        <pc:sldMkLst>
          <pc:docMk/>
          <pc:sldMk cId="2786013649" sldId="277"/>
        </pc:sldMkLst>
        <pc:spChg chg="mod">
          <ac:chgData name="Николай Шатский" userId="53f7b89273206c2c" providerId="LiveId" clId="{B5B4F346-2E93-4A90-A85F-070DDAA14C1A}" dt="2019-08-02T11:12:23.344" v="4311" actId="20577"/>
          <ac:spMkLst>
            <pc:docMk/>
            <pc:sldMk cId="2786013649" sldId="277"/>
            <ac:spMk id="2" creationId="{FDC6AD75-7DA9-450F-B29F-841FD8D649F4}"/>
          </ac:spMkLst>
        </pc:spChg>
        <pc:spChg chg="mod">
          <ac:chgData name="Николай Шатский" userId="53f7b89273206c2c" providerId="LiveId" clId="{B5B4F346-2E93-4A90-A85F-070DDAA14C1A}" dt="2019-08-02T11:14:40.191" v="4338" actId="20577"/>
          <ac:spMkLst>
            <pc:docMk/>
            <pc:sldMk cId="2786013649" sldId="277"/>
            <ac:spMk id="3" creationId="{3C4CB55A-9F41-46CB-9342-365CAFADE4E5}"/>
          </ac:spMkLst>
        </pc:spChg>
        <pc:spChg chg="mod">
          <ac:chgData name="Николай Шатский" userId="53f7b89273206c2c" providerId="LiveId" clId="{B5B4F346-2E93-4A90-A85F-070DDAA14C1A}" dt="2019-08-02T11:14:45.974" v="4352" actId="20577"/>
          <ac:spMkLst>
            <pc:docMk/>
            <pc:sldMk cId="2786013649" sldId="277"/>
            <ac:spMk id="4" creationId="{77660C5F-6B17-4CE5-BD55-1816540F6F43}"/>
          </ac:spMkLst>
        </pc:spChg>
        <pc:picChg chg="add mod">
          <ac:chgData name="Николай Шатский" userId="53f7b89273206c2c" providerId="LiveId" clId="{B5B4F346-2E93-4A90-A85F-070DDAA14C1A}" dt="2019-08-02T11:16:26.446" v="4365" actId="1076"/>
          <ac:picMkLst>
            <pc:docMk/>
            <pc:sldMk cId="2786013649" sldId="277"/>
            <ac:picMk id="6" creationId="{3D5E17C6-55E0-4751-9EF9-CEE62FEF3C35}"/>
          </ac:picMkLst>
        </pc:picChg>
        <pc:picChg chg="add mod">
          <ac:chgData name="Николай Шатский" userId="53f7b89273206c2c" providerId="LiveId" clId="{B5B4F346-2E93-4A90-A85F-070DDAA14C1A}" dt="2019-08-02T11:16:19.870" v="4363" actId="1076"/>
          <ac:picMkLst>
            <pc:docMk/>
            <pc:sldMk cId="2786013649" sldId="277"/>
            <ac:picMk id="8" creationId="{3E7D56C7-CB1E-4F05-8575-E633E09002C7}"/>
          </ac:picMkLst>
        </pc:picChg>
      </pc:sldChg>
      <pc:sldChg chg="addSp delSp modSp add ord">
        <pc:chgData name="Николай Шатский" userId="53f7b89273206c2c" providerId="LiveId" clId="{B5B4F346-2E93-4A90-A85F-070DDAA14C1A}" dt="2019-08-02T11:37:01.817" v="5597"/>
        <pc:sldMkLst>
          <pc:docMk/>
          <pc:sldMk cId="3268269027" sldId="278"/>
        </pc:sldMkLst>
        <pc:spChg chg="mod">
          <ac:chgData name="Николай Шатский" userId="53f7b89273206c2c" providerId="LiveId" clId="{B5B4F346-2E93-4A90-A85F-070DDAA14C1A}" dt="2019-08-02T11:19:46.632" v="4485" actId="20577"/>
          <ac:spMkLst>
            <pc:docMk/>
            <pc:sldMk cId="3268269027" sldId="278"/>
            <ac:spMk id="2" creationId="{418D3280-AA73-44C3-93C3-32F714CE792E}"/>
          </ac:spMkLst>
        </pc:spChg>
        <pc:spChg chg="mod">
          <ac:chgData name="Николай Шатский" userId="53f7b89273206c2c" providerId="LiveId" clId="{B5B4F346-2E93-4A90-A85F-070DDAA14C1A}" dt="2019-08-02T11:26:40.589" v="5096" actId="14100"/>
          <ac:spMkLst>
            <pc:docMk/>
            <pc:sldMk cId="3268269027" sldId="278"/>
            <ac:spMk id="3" creationId="{BBF7422A-DD4B-43E4-9D1B-DE48BEC1FB02}"/>
          </ac:spMkLst>
        </pc:spChg>
        <pc:spChg chg="del mod">
          <ac:chgData name="Николай Шатский" userId="53f7b89273206c2c" providerId="LiveId" clId="{B5B4F346-2E93-4A90-A85F-070DDAA14C1A}" dt="2019-08-02T11:25:49.187" v="5080" actId="931"/>
          <ac:spMkLst>
            <pc:docMk/>
            <pc:sldMk cId="3268269027" sldId="278"/>
            <ac:spMk id="4" creationId="{1CF29749-F06A-435D-B160-DA382F489834}"/>
          </ac:spMkLst>
        </pc:spChg>
        <pc:picChg chg="add mod">
          <ac:chgData name="Николай Шатский" userId="53f7b89273206c2c" providerId="LiveId" clId="{B5B4F346-2E93-4A90-A85F-070DDAA14C1A}" dt="2019-08-02T11:26:45.911" v="5097" actId="1076"/>
          <ac:picMkLst>
            <pc:docMk/>
            <pc:sldMk cId="3268269027" sldId="278"/>
            <ac:picMk id="6" creationId="{51A0F3A6-8AA6-45A8-973E-8D48AFC7A871}"/>
          </ac:picMkLst>
        </pc:picChg>
      </pc:sldChg>
      <pc:sldChg chg="addSp delSp modSp add">
        <pc:chgData name="Николай Шатский" userId="53f7b89273206c2c" providerId="LiveId" clId="{B5B4F346-2E93-4A90-A85F-070DDAA14C1A}" dt="2019-08-02T11:36:14.791" v="5525" actId="1076"/>
        <pc:sldMkLst>
          <pc:docMk/>
          <pc:sldMk cId="1594790031" sldId="279"/>
        </pc:sldMkLst>
        <pc:spChg chg="del mod">
          <ac:chgData name="Николай Шатский" userId="53f7b89273206c2c" providerId="LiveId" clId="{B5B4F346-2E93-4A90-A85F-070DDAA14C1A}" dt="2019-08-02T11:30:21.079" v="5455" actId="478"/>
          <ac:spMkLst>
            <pc:docMk/>
            <pc:sldMk cId="1594790031" sldId="279"/>
            <ac:spMk id="2" creationId="{E6E97C10-D829-4E45-944A-95F830E412D0}"/>
          </ac:spMkLst>
        </pc:spChg>
        <pc:spChg chg="mod">
          <ac:chgData name="Николай Шатский" userId="53f7b89273206c2c" providerId="LiveId" clId="{B5B4F346-2E93-4A90-A85F-070DDAA14C1A}" dt="2019-08-02T11:30:24.752" v="5458" actId="27636"/>
          <ac:spMkLst>
            <pc:docMk/>
            <pc:sldMk cId="1594790031" sldId="279"/>
            <ac:spMk id="3" creationId="{CB379905-2EAF-415C-B2CB-82F6B1EEA9B5}"/>
          </ac:spMkLst>
        </pc:spChg>
        <pc:spChg chg="del mod">
          <ac:chgData name="Николай Шатский" userId="53f7b89273206c2c" providerId="LiveId" clId="{B5B4F346-2E93-4A90-A85F-070DDAA14C1A}" dt="2019-08-02T11:30:45.893" v="5459" actId="931"/>
          <ac:spMkLst>
            <pc:docMk/>
            <pc:sldMk cId="1594790031" sldId="279"/>
            <ac:spMk id="4" creationId="{179FDE2A-390A-4558-B44F-42A55E99EE44}"/>
          </ac:spMkLst>
        </pc:spChg>
        <pc:picChg chg="add mod">
          <ac:chgData name="Николай Шатский" userId="53f7b89273206c2c" providerId="LiveId" clId="{B5B4F346-2E93-4A90-A85F-070DDAA14C1A}" dt="2019-08-02T11:36:10.534" v="5522" actId="1076"/>
          <ac:picMkLst>
            <pc:docMk/>
            <pc:sldMk cId="1594790031" sldId="279"/>
            <ac:picMk id="6" creationId="{97F0939B-5752-474D-84BA-BA5888FD636C}"/>
          </ac:picMkLst>
        </pc:picChg>
        <pc:picChg chg="add mod">
          <ac:chgData name="Николай Шатский" userId="53f7b89273206c2c" providerId="LiveId" clId="{B5B4F346-2E93-4A90-A85F-070DDAA14C1A}" dt="2019-08-02T11:36:14.791" v="5525" actId="1076"/>
          <ac:picMkLst>
            <pc:docMk/>
            <pc:sldMk cId="1594790031" sldId="279"/>
            <ac:picMk id="8" creationId="{099A8C51-E821-4126-AC9D-31DCAFFAFCB5}"/>
          </ac:picMkLst>
        </pc:picChg>
      </pc:sldChg>
      <pc:sldChg chg="addSp delSp modSp add">
        <pc:chgData name="Николай Шатский" userId="53f7b89273206c2c" providerId="LiveId" clId="{B5B4F346-2E93-4A90-A85F-070DDAA14C1A}" dt="2019-08-02T11:34:47.894" v="5518" actId="14100"/>
        <pc:sldMkLst>
          <pc:docMk/>
          <pc:sldMk cId="3196858172" sldId="280"/>
        </pc:sldMkLst>
        <pc:spChg chg="mod">
          <ac:chgData name="Николай Шатский" userId="53f7b89273206c2c" providerId="LiveId" clId="{B5B4F346-2E93-4A90-A85F-070DDAA14C1A}" dt="2019-08-02T11:32:24.198" v="5515" actId="20577"/>
          <ac:spMkLst>
            <pc:docMk/>
            <pc:sldMk cId="3196858172" sldId="280"/>
            <ac:spMk id="2" creationId="{2FBE027C-7855-4198-A096-2827EED25CD0}"/>
          </ac:spMkLst>
        </pc:spChg>
        <pc:spChg chg="del">
          <ac:chgData name="Николай Шатский" userId="53f7b89273206c2c" providerId="LiveId" clId="{B5B4F346-2E93-4A90-A85F-070DDAA14C1A}" dt="2019-08-02T11:34:42.968" v="5517" actId="931"/>
          <ac:spMkLst>
            <pc:docMk/>
            <pc:sldMk cId="3196858172" sldId="280"/>
            <ac:spMk id="3" creationId="{9C6DD2E6-B05E-494C-AF07-BCC997061AB7}"/>
          </ac:spMkLst>
        </pc:spChg>
        <pc:spChg chg="del">
          <ac:chgData name="Николай Шатский" userId="53f7b89273206c2c" providerId="LiveId" clId="{B5B4F346-2E93-4A90-A85F-070DDAA14C1A}" dt="2019-08-02T11:32:30.198" v="5516" actId="931"/>
          <ac:spMkLst>
            <pc:docMk/>
            <pc:sldMk cId="3196858172" sldId="280"/>
            <ac:spMk id="4" creationId="{01A0F5D1-2AA6-4FA7-B8CC-9F06485FBBAF}"/>
          </ac:spMkLst>
        </pc:spChg>
        <pc:picChg chg="add mod">
          <ac:chgData name="Николай Шатский" userId="53f7b89273206c2c" providerId="LiveId" clId="{B5B4F346-2E93-4A90-A85F-070DDAA14C1A}" dt="2019-08-02T11:32:30.198" v="5516" actId="931"/>
          <ac:picMkLst>
            <pc:docMk/>
            <pc:sldMk cId="3196858172" sldId="280"/>
            <ac:picMk id="6" creationId="{07074898-3CB9-46D5-9A7A-B3D11A275D48}"/>
          </ac:picMkLst>
        </pc:picChg>
        <pc:picChg chg="add mod">
          <ac:chgData name="Николай Шатский" userId="53f7b89273206c2c" providerId="LiveId" clId="{B5B4F346-2E93-4A90-A85F-070DDAA14C1A}" dt="2019-08-02T11:34:47.894" v="5518" actId="14100"/>
          <ac:picMkLst>
            <pc:docMk/>
            <pc:sldMk cId="3196858172" sldId="280"/>
            <ac:picMk id="8" creationId="{70A0F45D-0951-4755-B625-7D939E730F49}"/>
          </ac:picMkLst>
        </pc:picChg>
      </pc:sldChg>
      <pc:sldChg chg="addSp delSp modSp add">
        <pc:chgData name="Николай Шатский" userId="53f7b89273206c2c" providerId="LiveId" clId="{B5B4F346-2E93-4A90-A85F-070DDAA14C1A}" dt="2019-08-02T11:39:17.324" v="5614" actId="1076"/>
        <pc:sldMkLst>
          <pc:docMk/>
          <pc:sldMk cId="1593707825" sldId="281"/>
        </pc:sldMkLst>
        <pc:spChg chg="mod">
          <ac:chgData name="Николай Шатский" userId="53f7b89273206c2c" providerId="LiveId" clId="{B5B4F346-2E93-4A90-A85F-070DDAA14C1A}" dt="2019-08-02T11:36:56.200" v="5596" actId="20577"/>
          <ac:spMkLst>
            <pc:docMk/>
            <pc:sldMk cId="1593707825" sldId="281"/>
            <ac:spMk id="2" creationId="{FDA9B60D-4AA3-4176-870C-E62346B51B71}"/>
          </ac:spMkLst>
        </pc:spChg>
        <pc:spChg chg="del">
          <ac:chgData name="Николай Шатский" userId="53f7b89273206c2c" providerId="LiveId" clId="{B5B4F346-2E93-4A90-A85F-070DDAA14C1A}" dt="2019-08-02T11:38:33.409" v="5602" actId="931"/>
          <ac:spMkLst>
            <pc:docMk/>
            <pc:sldMk cId="1593707825" sldId="281"/>
            <ac:spMk id="3" creationId="{79322499-4362-4D5C-AB9A-0B9113421FFE}"/>
          </ac:spMkLst>
        </pc:spChg>
        <pc:spChg chg="del">
          <ac:chgData name="Николай Шатский" userId="53f7b89273206c2c" providerId="LiveId" clId="{B5B4F346-2E93-4A90-A85F-070DDAA14C1A}" dt="2019-08-02T11:37:14.916" v="5598" actId="931"/>
          <ac:spMkLst>
            <pc:docMk/>
            <pc:sldMk cId="1593707825" sldId="281"/>
            <ac:spMk id="4" creationId="{4813E105-1C7E-4851-8174-8A144FC120A3}"/>
          </ac:spMkLst>
        </pc:spChg>
        <pc:picChg chg="add mod">
          <ac:chgData name="Николай Шатский" userId="53f7b89273206c2c" providerId="LiveId" clId="{B5B4F346-2E93-4A90-A85F-070DDAA14C1A}" dt="2019-08-02T11:39:17.324" v="5614" actId="1076"/>
          <ac:picMkLst>
            <pc:docMk/>
            <pc:sldMk cId="1593707825" sldId="281"/>
            <ac:picMk id="6" creationId="{536F148D-376D-497B-BD10-5CE61EBC73B4}"/>
          </ac:picMkLst>
        </pc:picChg>
        <pc:picChg chg="add mod">
          <ac:chgData name="Николай Шатский" userId="53f7b89273206c2c" providerId="LiveId" clId="{B5B4F346-2E93-4A90-A85F-070DDAA14C1A}" dt="2019-08-02T11:38:45.237" v="5607" actId="14100"/>
          <ac:picMkLst>
            <pc:docMk/>
            <pc:sldMk cId="1593707825" sldId="281"/>
            <ac:picMk id="8" creationId="{9232EF9A-BFA4-4064-B18C-F5F5C1227F59}"/>
          </ac:picMkLst>
        </pc:picChg>
        <pc:picChg chg="add mod">
          <ac:chgData name="Николай Шатский" userId="53f7b89273206c2c" providerId="LiveId" clId="{B5B4F346-2E93-4A90-A85F-070DDAA14C1A}" dt="2019-08-02T11:39:11.820" v="5613" actId="14100"/>
          <ac:picMkLst>
            <pc:docMk/>
            <pc:sldMk cId="1593707825" sldId="281"/>
            <ac:picMk id="10" creationId="{275A8173-1706-4A96-B027-1A80B0F19E64}"/>
          </ac:picMkLst>
        </pc:picChg>
      </pc:sldChg>
      <pc:sldChg chg="addSp delSp modSp add">
        <pc:chgData name="Николай Шатский" userId="53f7b89273206c2c" providerId="LiveId" clId="{B5B4F346-2E93-4A90-A85F-070DDAA14C1A}" dt="2019-08-03T11:33:03.230" v="5876" actId="1076"/>
        <pc:sldMkLst>
          <pc:docMk/>
          <pc:sldMk cId="1863129902" sldId="282"/>
        </pc:sldMkLst>
        <pc:spChg chg="mod">
          <ac:chgData name="Николай Шатский" userId="53f7b89273206c2c" providerId="LiveId" clId="{B5B4F346-2E93-4A90-A85F-070DDAA14C1A}" dt="2019-08-03T11:29:52.455" v="5622"/>
          <ac:spMkLst>
            <pc:docMk/>
            <pc:sldMk cId="1863129902" sldId="282"/>
            <ac:spMk id="2" creationId="{8D2EC32F-2AC2-4C44-BCBA-638C46672F00}"/>
          </ac:spMkLst>
        </pc:spChg>
        <pc:spChg chg="mod">
          <ac:chgData name="Николай Шатский" userId="53f7b89273206c2c" providerId="LiveId" clId="{B5B4F346-2E93-4A90-A85F-070DDAA14C1A}" dt="2019-08-03T11:32:52.638" v="5874" actId="27636"/>
          <ac:spMkLst>
            <pc:docMk/>
            <pc:sldMk cId="1863129902" sldId="282"/>
            <ac:spMk id="3" creationId="{18AE7CA3-2CE7-461D-8AA0-BC0425A8E7B0}"/>
          </ac:spMkLst>
        </pc:spChg>
        <pc:spChg chg="del mod">
          <ac:chgData name="Николай Шатский" userId="53f7b89273206c2c" providerId="LiveId" clId="{B5B4F346-2E93-4A90-A85F-070DDAA14C1A}" dt="2019-08-03T11:32:49.217" v="5872" actId="931"/>
          <ac:spMkLst>
            <pc:docMk/>
            <pc:sldMk cId="1863129902" sldId="282"/>
            <ac:spMk id="4" creationId="{D40939EF-F929-4CA7-AF50-FD7DD84D2A2A}"/>
          </ac:spMkLst>
        </pc:spChg>
        <pc:picChg chg="add mod">
          <ac:chgData name="Николай Шатский" userId="53f7b89273206c2c" providerId="LiveId" clId="{B5B4F346-2E93-4A90-A85F-070DDAA14C1A}" dt="2019-08-03T11:33:03.230" v="5876" actId="1076"/>
          <ac:picMkLst>
            <pc:docMk/>
            <pc:sldMk cId="1863129902" sldId="282"/>
            <ac:picMk id="6" creationId="{9F9696E9-D994-4980-85DF-4E4B6BE00EA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39C77-277E-450D-9D7A-E59F070D5E80}" type="datetimeFigureOut">
              <a:rPr lang="ru-RU" smtClean="0"/>
              <a:t>04.08.2019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286F31-B36A-4E89-9B41-3C3454CCDC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024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286F31-B36A-4E89-9B41-3C3454CCDC9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928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0F0DDE-C1FE-4477-AD69-4848C6232D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D5BAE25-D66C-44B8-BBB3-B568FC0248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141979-B228-4D29-8EBA-E244ACEA3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A561E-7B8F-4202-80AD-F9D66F1BBDE9}" type="datetimeFigureOut">
              <a:rPr lang="ru-RU" smtClean="0"/>
              <a:t>04.08.2019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40BC8A9-064E-44B6-B53A-843015757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10AD4F2-936A-400E-B523-384BCAE5F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9E2-E9A4-42D6-AD3B-3E773976F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3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D2742F-192D-4A82-B262-FBD5A3625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E94C37-F40F-462C-8349-A390D1C92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95846E2-9517-49D3-B8D2-5C8D60A2C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A561E-7B8F-4202-80AD-F9D66F1BBDE9}" type="datetimeFigureOut">
              <a:rPr lang="ru-RU" smtClean="0"/>
              <a:t>04.08.2019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36399F-A983-4456-818A-85203928D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9187197-5F02-417F-9660-8C74E7631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9E2-E9A4-42D6-AD3B-3E773976F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431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674B3B-747C-4501-B209-266D12696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A3C426A-05BA-481E-B26E-895C9F5D52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944CA64-0BE9-49FC-AF03-F22DA7FE7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A561E-7B8F-4202-80AD-F9D66F1BBDE9}" type="datetimeFigureOut">
              <a:rPr lang="ru-RU" smtClean="0"/>
              <a:t>04.08.2019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553668-2D35-4E75-9C80-0A6AF99F5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C78B614-7FBE-453E-9F62-BE3EAB26D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9E2-E9A4-42D6-AD3B-3E773976F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83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92E63C-95F5-46D8-949E-FCD2F29F8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B380C35-8F93-4738-9C4B-4FFE2A9C78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4002976-35A3-4273-9591-CB89AEC06D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554F13B-F984-45B4-9470-8FC5518F8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A561E-7B8F-4202-80AD-F9D66F1BBDE9}" type="datetimeFigureOut">
              <a:rPr lang="ru-RU" smtClean="0"/>
              <a:t>04.08.2019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7C4082C-3F57-4434-BCBD-F5DC32689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D1036CB-C79F-45AD-99CC-B1889FAE9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9E2-E9A4-42D6-AD3B-3E773976F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900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8E61FF-A97C-44CB-9DB1-4B99F7C3D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B1AF9E4-B05B-47A0-8DF4-E32B5B6E4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A90FBE0-7049-4EB0-A48F-8A80B31C26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D3B3732-0942-4310-BD4D-37BB66F748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F02E49D-E0B7-4ACB-AC1F-B4AC90BA1D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27BF076-059D-46D5-8E1F-302FD6F4E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A561E-7B8F-4202-80AD-F9D66F1BBDE9}" type="datetimeFigureOut">
              <a:rPr lang="ru-RU" smtClean="0"/>
              <a:t>04.08.2019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6FDA366-B3AE-4D6B-A319-4A031630B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5EB246E-DA08-44CB-B2B9-798AE4211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9E2-E9A4-42D6-AD3B-3E773976F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426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F43229-4A04-426F-BFA8-5BCF7F77C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5848C68-01B9-4197-9123-D960269A1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A561E-7B8F-4202-80AD-F9D66F1BBDE9}" type="datetimeFigureOut">
              <a:rPr lang="ru-RU" smtClean="0"/>
              <a:t>04.08.2019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67C12E4-BB29-4D8C-8F47-D5E7446BF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CA49974-0054-4A2B-B172-463CCE1B4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9E2-E9A4-42D6-AD3B-3E773976F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394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AF952D4-DC42-49AF-866F-148A84E4E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A561E-7B8F-4202-80AD-F9D66F1BBDE9}" type="datetimeFigureOut">
              <a:rPr lang="ru-RU" smtClean="0"/>
              <a:t>04.08.2019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3898457-6D24-4CA1-8261-55E151CE6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B3DE4D4-7F29-4C24-8E59-BD1CFCE55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9E2-E9A4-42D6-AD3B-3E773976F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20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67DB68-D371-412A-AF1D-CC900BFAF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193F283-014F-454E-898C-2451D4FC0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E3D8CFB-23A5-4FF1-A979-89DD819BE5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2C418F5-68EA-4E6E-80C4-53C07C3EF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A561E-7B8F-4202-80AD-F9D66F1BBDE9}" type="datetimeFigureOut">
              <a:rPr lang="ru-RU" smtClean="0"/>
              <a:t>04.08.2019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802632D-4596-4441-A26C-E96103FF1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1E4037B-22CD-4EDD-96C6-79BF11A75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9E2-E9A4-42D6-AD3B-3E773976F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359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653800-21C8-46C3-9B9D-08633C874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76CA039-F328-4A54-8620-335167E41D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FDC9DCB-27A9-4D9C-8DE6-DC0D90CEF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3F1E8FF-8642-4015-B1BA-086666822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A561E-7B8F-4202-80AD-F9D66F1BBDE9}" type="datetimeFigureOut">
              <a:rPr lang="ru-RU" smtClean="0"/>
              <a:t>04.08.2019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76D4EB9-EF1D-4883-89B3-2293358CD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319D7D4-DA30-477F-A99E-45023AAFB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9E2-E9A4-42D6-AD3B-3E773976F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20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EBF6AA-9E60-4899-B45E-9F1ADACCF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1CA58E2-AC1A-4015-B4BF-293D5692B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B0317E-19CA-4299-8CF9-AE83E2CBC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A561E-7B8F-4202-80AD-F9D66F1BBDE9}" type="datetimeFigureOut">
              <a:rPr lang="ru-RU" smtClean="0"/>
              <a:t>04.08.2019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D43CAAF-298A-40DA-AAAC-324F6DF53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8BCA60C-167F-4B27-8ED1-A8B2DA293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9E2-E9A4-42D6-AD3B-3E773976F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30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01A3196-7C0C-4FBA-9958-4930AD0FA8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4DA9A8C-CA22-4D8E-983C-89C0DFB98A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4BFAE91-FD9A-4E3C-A5E4-6F91CD8A2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A561E-7B8F-4202-80AD-F9D66F1BBDE9}" type="datetimeFigureOut">
              <a:rPr lang="ru-RU" smtClean="0"/>
              <a:t>04.08.2019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3A095DD-8EB6-4F58-B10B-60AC35931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FB0EBCE-7920-43CB-B754-4F137AB4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9E2-E9A4-42D6-AD3B-3E773976F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288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8B1C929-C8B7-49F8-BCDB-527B5C1C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E9A6F06-8051-49C0-992B-B310B2A3C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18A94D6-62ED-4AE5-BEAF-58839509A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A3AA561E-7B8F-4202-80AD-F9D66F1BBDE9}" type="datetimeFigureOut">
              <a:rPr lang="ru-RU" smtClean="0"/>
              <a:pPr/>
              <a:t>04.08.2019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9C0A9E0-8775-449B-B457-B6EEB34275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36C8C37-49BE-4D53-BEAE-3443C9E6EC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EFD89E2-E9A4-42D6-AD3B-3E773976F2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247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A94CBC57-1F81-425F-AF18-D9A0FB875F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9" y="0"/>
            <a:ext cx="12195518" cy="6858000"/>
          </a:xfrm>
        </p:spPr>
      </p:pic>
      <p:sp>
        <p:nvSpPr>
          <p:cNvPr id="4" name="Прямоугольник 3"/>
          <p:cNvSpPr/>
          <p:nvPr/>
        </p:nvSpPr>
        <p:spPr>
          <a:xfrm>
            <a:off x="1754820" y="3266985"/>
            <a:ext cx="8682361" cy="1686756"/>
          </a:xfrm>
          <a:prstGeom prst="rect">
            <a:avLst/>
          </a:prstGeom>
          <a:solidFill>
            <a:srgbClr val="70B5B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571523"/>
            <a:ext cx="12192000" cy="1056443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7B93C120-6FAF-4287-B99F-5BA67B4A3E27}"/>
              </a:ext>
            </a:extLst>
          </p:cNvPr>
          <p:cNvSpPr txBox="1">
            <a:spLocks/>
          </p:cNvSpPr>
          <p:nvPr/>
        </p:nvSpPr>
        <p:spPr>
          <a:xfrm>
            <a:off x="825772" y="14659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ВЕБИНАР </a:t>
            </a:r>
            <a:r>
              <a:rPr lang="ru-RU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9</a:t>
            </a:r>
            <a:endParaRPr lang="ru-RU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="" xmlns:a16="http://schemas.microsoft.com/office/drawing/2014/main" id="{DCCA97CE-698D-4FF3-8AFF-B5800EB313D9}"/>
              </a:ext>
            </a:extLst>
          </p:cNvPr>
          <p:cNvSpPr txBox="1">
            <a:spLocks/>
          </p:cNvSpPr>
          <p:nvPr/>
        </p:nvSpPr>
        <p:spPr>
          <a:xfrm>
            <a:off x="1754820" y="3539012"/>
            <a:ext cx="8682361" cy="1139518"/>
          </a:xfrm>
          <a:prstGeom prst="rect">
            <a:avLst/>
          </a:prstGeom>
        </p:spPr>
        <p:txBody>
          <a:bodyPr anchor="ctr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Анатомия и </a:t>
            </a: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физиология</a:t>
            </a:r>
          </a:p>
          <a:p>
            <a:pPr marL="0" indent="0" algn="ctr">
              <a:buNone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пищеварительной </a:t>
            </a:r>
            <a:r>
              <a:rPr lang="ru-RU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 выделительной систем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53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F4F9F23-D4AA-4C7B-A0CB-7FD804FEDB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0970" y="1949282"/>
            <a:ext cx="5421873" cy="3526971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ru-RU" sz="2000" b="1" dirty="0"/>
              <a:t>Пищеварительная система человека</a:t>
            </a:r>
            <a:r>
              <a:rPr lang="ru-RU" sz="2000" dirty="0"/>
              <a:t> (лат. </a:t>
            </a:r>
            <a:r>
              <a:rPr lang="ru-RU" sz="2000" i="1" dirty="0" err="1"/>
              <a:t>systema</a:t>
            </a:r>
            <a:r>
              <a:rPr lang="ru-RU" sz="2000" i="1" dirty="0"/>
              <a:t> </a:t>
            </a:r>
            <a:r>
              <a:rPr lang="ru-RU" sz="2000" i="1" dirty="0" err="1"/>
              <a:t>digestorium</a:t>
            </a:r>
            <a:r>
              <a:rPr lang="ru-RU" sz="2000" dirty="0"/>
              <a:t>) осуществляет переваривание пищи (путём её физической и химической обработки), всасывание продуктов расщепления через слизистую оболочку в кровь и лимфу, выведение непереваренных остатков.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E47B8B6-3F94-4220-BC71-7105F8219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504" y="1567458"/>
            <a:ext cx="3626483" cy="4837329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10" name="Равнобедренный треугольник 9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1" name="Равнобедренный треугольник 10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Пищеварительная система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195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1E84A6-D4BD-4E52-926D-00359F89A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682" y="1615736"/>
            <a:ext cx="6471373" cy="456122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900" dirty="0" smtClean="0"/>
              <a:t>Пищеварительная система человека состоит из органов желудочно-кишечного тракта и вспомогательных органов (слюнные железы, печень, поджелудочная железа, желчный пузырь и др.). Условно выделяют три отдела пищеварительной системы. Передний отдел включает органы ротовой полости, глотку и пищевод. Здесь осуществляется, в основном, механическая переработка пищи. Средний отдел состоит из желудка, тонкой и толстой кишки, печени и поджелудочной железы, в этом отделе осуществляется преимущественно химическая обработка пищи, всасывание нутриентов и формирование каловых масс. Задний отдел представлен каудальной частью прямой кишки и обеспечивает выведение кала из организма.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29EF18F-A634-4F6A-B78F-453B8E12C9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092" y="751176"/>
            <a:ext cx="3667708" cy="5908124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Пищеварительная система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925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19AAEE4-3166-44A8-B071-146FC90CB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22818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000" dirty="0"/>
              <a:t>Переваривание макро- и микронутриентов, химическая, механическая и бактерицидная обработка;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Экскреторная – выделение слизи;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Инкреторная – выделение гормонов;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Пищевой термогенез;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Иммунная;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Защитная.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C9F78D1-7A25-4223-885B-37D3E3187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688" y="1093607"/>
            <a:ext cx="4327729" cy="5764393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Пищеварительная система, функции: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70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7F0ABA-7325-4AA6-9F8A-C7F3A1E00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i="1" dirty="0"/>
              <a:t>Ферменты</a:t>
            </a:r>
            <a:r>
              <a:rPr lang="ru-RU" sz="2000" dirty="0"/>
              <a:t> – химически активные вещества, содержащиеся в пищеварительных соках, выделяемых слизистым слоем органов пищеварения. Ускоряют химические реакции в пищеварительном канале.</a:t>
            </a:r>
          </a:p>
          <a:p>
            <a:pPr marL="0" indent="0">
              <a:buNone/>
            </a:pPr>
            <a:r>
              <a:rPr lang="ru-RU" sz="2000" dirty="0"/>
              <a:t>Ферменты не изменяются, не входят в состав конечных продуктов реакции и используются повторно.</a:t>
            </a:r>
          </a:p>
          <a:p>
            <a:pPr marL="0" indent="0">
              <a:buNone/>
            </a:pPr>
            <a:r>
              <a:rPr lang="ru-RU" sz="2000" dirty="0"/>
              <a:t>Под действием ферментов сложные вещества (БЖУ) расщепляются на простые, пригодные к всасыванию в ЖКТ.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5" name="Равнобедренный треугольник 4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" name="Равнобедренный треугольник 5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Пищеварительная система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594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8" name="Равнобедренный треугольник 7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0" name="Равнобедренный треугольник 9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Пищеварительная система, ферменты: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28380" y="1637623"/>
            <a:ext cx="54782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Пищеварительные ферменты и их действие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180157"/>
              </p:ext>
            </p:extLst>
          </p:nvPr>
        </p:nvGraphicFramePr>
        <p:xfrm>
          <a:off x="631785" y="2118819"/>
          <a:ext cx="6871420" cy="249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7855"/>
                <a:gridCol w="1717855"/>
                <a:gridCol w="1717855"/>
                <a:gridCol w="1717855"/>
              </a:tblGrid>
              <a:tr h="4732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Группа пищеварительных ферментов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70B5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какие вещества пищи действуют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70B5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каких конечных веществ расщепляют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70B5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Куда поступают продукты расщепления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70B5BC"/>
                    </a:solidFill>
                  </a:tcPr>
                </a:tc>
              </a:tr>
              <a:tr h="46330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АМИЛАЗЫ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6E1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Углеводы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6E1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Глюкоза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6E1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кровь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6E1E4"/>
                    </a:solidFill>
                  </a:tcPr>
                </a:tc>
              </a:tr>
              <a:tr h="46330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ПРОТЕАЗЫ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6E1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Белки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6E1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Аминокислоты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6E1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кровь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6E1E4"/>
                    </a:solidFill>
                  </a:tcPr>
                </a:tc>
              </a:tr>
              <a:tr h="46330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ЛИПАЗЫ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6E1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Жиры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6E1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Глицерин и жирные кислоты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6E1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лимфу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6E1E4"/>
                    </a:solidFill>
                  </a:tcPr>
                </a:tc>
              </a:tr>
              <a:tr h="46330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НУКЛЕАЗЫ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6E1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Нуклеиновые кислоты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6E1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Нуклеотиды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6E1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кровь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6E1E4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15792" y="4810141"/>
            <a:ext cx="67080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Нуклеазы – (РНК-азы и ДНК-азы) играют важную роль в осуществлении защитной функции смешанной слюны. Их основным источником в слюне являются лейкоциты. Нуклеазы резко замедляют рост и размножение многих микроорганизмов в ротовой полости, при некоторых воспалительных заболеваниях мягких тканей полости рта их количество увеличивается.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xmlns="" id="{A94CBC57-1F81-425F-AF18-D9A0FB875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772" y="2037733"/>
            <a:ext cx="5601657" cy="315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3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E9F6BC7-E194-42E1-ABE4-0FDF327D5EB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i="1" dirty="0"/>
              <a:t>Полость рта </a:t>
            </a:r>
            <a:r>
              <a:rPr lang="ru-RU" sz="2000" dirty="0"/>
              <a:t>– преддверие, губы, язык, твердое небо, мягкое небо (имеет мышечный слой), диафрагма рта, слюнные железы, миндалины.</a:t>
            </a:r>
          </a:p>
          <a:p>
            <a:pPr marL="0" indent="0">
              <a:buNone/>
            </a:pPr>
            <a:r>
              <a:rPr lang="ru-RU" sz="2000" dirty="0"/>
              <a:t>Среда: </a:t>
            </a:r>
            <a:r>
              <a:rPr lang="ru-RU" sz="2000" dirty="0" err="1"/>
              <a:t>малощелочная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ru-RU" sz="2000" dirty="0"/>
              <a:t>Состав слюны: 95-98% вода, слизистое вещество – муцин, бактерицидное вещество – лизоцим, ферменты: амилаза, </a:t>
            </a:r>
            <a:r>
              <a:rPr lang="ru-RU" sz="2000" dirty="0" err="1"/>
              <a:t>мальтаза</a:t>
            </a:r>
            <a:r>
              <a:rPr lang="ru-RU" sz="2000" dirty="0"/>
              <a:t> (полисахариды ---</a:t>
            </a:r>
            <a:r>
              <a:rPr lang="en-US" sz="2000" dirty="0"/>
              <a:t>&gt;</a:t>
            </a:r>
            <a:r>
              <a:rPr lang="ru-RU" sz="2000" dirty="0" err="1"/>
              <a:t>ди</a:t>
            </a:r>
            <a:r>
              <a:rPr lang="ru-RU" sz="2000" dirty="0"/>
              <a:t>- и моносахариды).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BE5494B2-F94F-4C88-9FA9-89BF8E4993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662" y="1542809"/>
            <a:ext cx="4482115" cy="4829463"/>
          </a:xfr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пищеварительной 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563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40B57E40-BA1F-496B-AADA-36DD80608F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1273" y="1162976"/>
            <a:ext cx="3853873" cy="46705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Глотка. Функция: акт глотания.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xmlns="" id="{5B19E898-0B82-4A73-9121-27D60BEEB2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289" y="1464817"/>
            <a:ext cx="6688079" cy="5009528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27FA8422-50D8-4C8A-814D-061229DFB9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62" y="1480880"/>
            <a:ext cx="5291769" cy="5377120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" name="Равнобедренный треугольник 8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пищеварительной 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101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619FA23-BF8A-4E40-969F-E4F9B2A7C2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72809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i="1" dirty="0"/>
              <a:t>Пищевод</a:t>
            </a:r>
            <a:r>
              <a:rPr lang="ru-RU" sz="2000" dirty="0"/>
              <a:t> – трубка 23-30см, располагающаяся от 6-го шейного позвонка до кардиального сфинктера. 1/3 верха – мышечный слой. На всей протяженности выстлан слизистым слоем.</a:t>
            </a:r>
          </a:p>
          <a:p>
            <a:pPr marL="0" indent="0">
              <a:buNone/>
            </a:pPr>
            <a:r>
              <a:rPr lang="ru-RU" sz="2000" b="1" i="1" dirty="0"/>
              <a:t>Функция</a:t>
            </a:r>
            <a:r>
              <a:rPr lang="ru-RU" sz="2000" dirty="0"/>
              <a:t> – перемещение пищевого комка.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A4EA5CFD-32E9-4888-9D8F-64E6F71305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223" y="1423797"/>
            <a:ext cx="6144329" cy="4602246"/>
          </a:xfr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пищеварительной 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104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77D307E-2670-497F-B6E7-01465276A8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85926"/>
            <a:ext cx="5820052" cy="462844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/>
              <a:t>Желудок – полый мышечный орган (3 слоя – серозный, мышечный, слизистый).</a:t>
            </a:r>
          </a:p>
          <a:p>
            <a:pPr>
              <a:lnSpc>
                <a:spcPct val="120000"/>
              </a:lnSpc>
            </a:pPr>
            <a:r>
              <a:rPr lang="ru-RU" dirty="0"/>
              <a:t>2 кривизны – малая – для оттока жидкостей, большая – для механического перетирания пищевого комка.</a:t>
            </a:r>
          </a:p>
          <a:p>
            <a:pPr>
              <a:lnSpc>
                <a:spcPct val="120000"/>
              </a:lnSpc>
            </a:pPr>
            <a:r>
              <a:rPr lang="ru-RU" dirty="0"/>
              <a:t>Желудочный сок (1,5-2,5л/</a:t>
            </a:r>
            <a:r>
              <a:rPr lang="ru-RU" dirty="0" err="1"/>
              <a:t>сут</a:t>
            </a:r>
            <a:r>
              <a:rPr lang="ru-RU" dirty="0"/>
              <a:t>) содержит ферменты, соляную кислоту (бактерицид), слизь (бикарбонат, защита эпителия желудка).</a:t>
            </a:r>
          </a:p>
          <a:p>
            <a:pPr>
              <a:lnSpc>
                <a:spcPct val="120000"/>
              </a:lnSpc>
            </a:pPr>
            <a:r>
              <a:rPr lang="ru-RU" dirty="0"/>
              <a:t>Ферменты: пепсин, </a:t>
            </a:r>
            <a:r>
              <a:rPr lang="ru-RU" dirty="0" err="1"/>
              <a:t>гастриксин</a:t>
            </a:r>
            <a:r>
              <a:rPr lang="ru-RU" dirty="0"/>
              <a:t> (белки ---</a:t>
            </a:r>
            <a:r>
              <a:rPr lang="en-US" dirty="0"/>
              <a:t>&gt;</a:t>
            </a:r>
            <a:r>
              <a:rPr lang="ru-RU" dirty="0"/>
              <a:t>полипептиды), химозин (створаживает молоко).</a:t>
            </a:r>
          </a:p>
          <a:p>
            <a:pPr>
              <a:lnSpc>
                <a:spcPct val="120000"/>
              </a:lnSpc>
            </a:pPr>
            <a:r>
              <a:rPr lang="ru-RU" dirty="0"/>
              <a:t>Среда желудка: кислая.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4DAB036F-43CF-4AE8-BA0C-CFF5CEB07F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28"/>
          <a:stretch/>
        </p:blipFill>
        <p:spPr>
          <a:xfrm>
            <a:off x="6418913" y="1712932"/>
            <a:ext cx="5415021" cy="4437398"/>
          </a:xfr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пищеварительной 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99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45F6355-8051-4753-AE81-17FF882753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223" y="1075367"/>
            <a:ext cx="6985357" cy="5782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C339AD1-249C-4712-9AE9-39DDED5B2A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59" y="2030615"/>
            <a:ext cx="3921173" cy="2940880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8" name="Равнобедренный треугольник 7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" name="Равнобедренный треугольник 8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пищеварительной 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189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E4E8AC8-CE39-48DB-BCF6-6F98DC4A11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0505"/>
            <a:ext cx="5181600" cy="495692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Тонкий кишечник (2,5-5м) – Двенадцатиперстная + тощая + подвздошная кишка.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Вырабатывает 2,5л кишечного сока.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Функции: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/>
              <a:t>Смешивание соков поджелудочной железы, печени и собственного кишечного сока;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/>
              <a:t>Всасывание питательных веществ (белки, углеводы – в кровь, жиры в лимфу).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/>
              <a:t>Секреция кишечного сока.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Среда: слабощелочная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7C8E5741-A930-4EE3-A0BB-5648CCD419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034" y="1393794"/>
            <a:ext cx="6350318" cy="4756536"/>
          </a:xfr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пищеварительной 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643222" y="1442806"/>
            <a:ext cx="0" cy="5146882"/>
          </a:xfrm>
          <a:prstGeom prst="line">
            <a:avLst/>
          </a:prstGeom>
          <a:ln w="28575">
            <a:solidFill>
              <a:srgbClr val="70B5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10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FE00BCB-2FF9-4DA2-A960-71383E155D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41" t="21921" r="2041" b="-21921"/>
          <a:stretch/>
        </p:blipFill>
        <p:spPr>
          <a:xfrm>
            <a:off x="56122" y="2429514"/>
            <a:ext cx="6380085" cy="4778833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9355DF50-C730-4EA5-83FF-DC675B9471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961" y="1671500"/>
            <a:ext cx="5293948" cy="4257345"/>
          </a:xfr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8" name="Равнобедренный треугольник 7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" name="Равнобедренный треугольник 8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пищеварительной 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7274" y="1793289"/>
            <a:ext cx="20281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Кишечный сок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05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84EB0C-37F1-448F-B1AD-E60BFC995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450" y="1533237"/>
            <a:ext cx="5048248" cy="157018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i="1" dirty="0"/>
              <a:t>Ворсинки тонкого кишечника </a:t>
            </a:r>
            <a:r>
              <a:rPr lang="ru-RU" sz="2000" dirty="0"/>
              <a:t>– часть слизистого эпителия, осуществляют всасывание аминокислот и сахаров– в кровь, жирных кислот - в лимфу.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386DA6A-A08D-4714-9A34-A322C7BEB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796" y="1221359"/>
            <a:ext cx="5747004" cy="52715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722D593-0488-48D2-8048-FD18CC8A9C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4767" l="5943" r="926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49" y="3327400"/>
            <a:ext cx="5048249" cy="3367087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8" name="Равнобедренный треугольник 7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" name="Равнобедренный треугольник 8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пищеварительной 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627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B63893C-AF2F-4C86-A8D3-768B4CBA0B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2661" y="1719093"/>
            <a:ext cx="4723023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i="1" dirty="0"/>
              <a:t>Толстый кишечник </a:t>
            </a:r>
            <a:r>
              <a:rPr lang="ru-RU" sz="2000" dirty="0"/>
              <a:t>(1-1,65м) – слепая кишка с червеобразным отростком + ободочная (состоящая из восходящей, поперечной, нисходящей и сигмовидной) + прямая кишка.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Функции: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/>
              <a:t>Место обитания </a:t>
            </a:r>
            <a:r>
              <a:rPr lang="ru-RU" sz="2000" dirty="0" err="1"/>
              <a:t>симбиотной</a:t>
            </a:r>
            <a:r>
              <a:rPr lang="ru-RU" sz="2000" dirty="0"/>
              <a:t> микрофлоры;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/>
              <a:t>Всасывание воды;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/>
              <a:t>Секреция слизи;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/>
              <a:t>Формирование каловых масс.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xmlns="" id="{8B0E57BF-8E32-4334-91DE-F14DAF5E0D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562" y="2254927"/>
            <a:ext cx="6587201" cy="3781053"/>
          </a:xfr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" name="Равнобедренный треугольник 6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пищеварительной 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472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8AE7CA3-2CE7-461D-8AA0-BC0425A8E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657436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Симбиотная микрофлора – орган, весом 2-2,5кг, имеет уникальный состав населения, наиболее родственная микрофлора у супругов и у родителей и детей.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Функции: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/>
              <a:t>Расщепление клетчатки;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/>
              <a:t>Синтез некоторых витаминов;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/>
              <a:t>Борьба с патогенной флорой.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9F9696E9-D994-4980-85DF-4E4B6BE00EA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265" y="1825625"/>
            <a:ext cx="5698899" cy="3989229"/>
          </a:xfr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пищеварительной 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312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2A2CDC0-9175-4CB1-8B2E-DAA112DCA6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171" y="1588655"/>
            <a:ext cx="5086905" cy="199505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800" dirty="0"/>
              <a:t>Поджелудочная железа (70-80г) – гормональный и пищеварительный паренхиматозный орган. Островки </a:t>
            </a:r>
            <a:r>
              <a:rPr lang="ru-RU" sz="1800" dirty="0" err="1"/>
              <a:t>Лангерганса</a:t>
            </a:r>
            <a:r>
              <a:rPr lang="ru-RU" sz="1800" dirty="0"/>
              <a:t> (10% паренхимы) вырабатывают гормоны инсулин и глюкагон, основная часть вырабатывает пищеварительные ферменты, поступающие в просвет 12-перстной кишки.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9367D4ED-0B05-4351-855F-C29180F452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907" y="1621497"/>
            <a:ext cx="5935325" cy="4451494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344334F-7AE6-466F-9055-0E91202F8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47" y="4193473"/>
            <a:ext cx="4285818" cy="2348204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8" name="Равнобедренный треугольник 7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" name="Равнобедренный треугольник 8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пищеварительной 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5909562" y="1442806"/>
            <a:ext cx="0" cy="5146882"/>
          </a:xfrm>
          <a:prstGeom prst="line">
            <a:avLst/>
          </a:prstGeom>
          <a:ln w="28575">
            <a:solidFill>
              <a:srgbClr val="70B5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039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848357FC-3D4C-421F-B009-23EC4EA07AB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2" r="7224"/>
          <a:stretch/>
        </p:blipFill>
        <p:spPr>
          <a:xfrm>
            <a:off x="7487216" y="1783984"/>
            <a:ext cx="4572000" cy="3891364"/>
          </a:xfr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" name="Равнобедренный треугольник 8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пищеварительной 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3620" y="1350459"/>
            <a:ext cx="663618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Ферменты поджелудочной железы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Протеазы: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Трипсин является протеазой, аналогичной пепсину желудка.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Химотрипсин – также протеаза, расщепляющая белки пищи.</a:t>
            </a:r>
          </a:p>
          <a:p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Карбоксипептидаза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Несколько различных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эластаз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расщепляющих эластин и некоторые другие белки.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Нуклеазы, расщепляющие нуклеиновые кислоты ДНК и РНК.</a:t>
            </a:r>
          </a:p>
          <a:p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Стеапсин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расщепляющий жиры.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Амилазу, расщепляющую крахмал и гликоген, а также другие углеводы.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Липаза поджелудочной железы является важнейшим ферментом в переваривании жиров. Она действует на жиры (триглицериды), предварительно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эмульгированные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желчью, секретируемой в просвет кишечника печенью.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7330042" y="1442806"/>
            <a:ext cx="0" cy="5146882"/>
          </a:xfrm>
          <a:prstGeom prst="line">
            <a:avLst/>
          </a:prstGeom>
          <a:ln w="28575">
            <a:solidFill>
              <a:srgbClr val="70B5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25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6A26AD8-A728-41EE-B0AD-E0C1CEFF38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6785" y="1727641"/>
            <a:ext cx="4773801" cy="45473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Печень – многофункциональный паренхиматозный орган весом около 1500г, выполняющий в процессе пищеварения: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 err="1"/>
              <a:t>Детоксикационную</a:t>
            </a:r>
            <a:r>
              <a:rPr lang="ru-RU" sz="2000" dirty="0"/>
              <a:t> функцию;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/>
              <a:t>Образование желчи для: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Активации ферментов;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Эмульгирования жиров.</a:t>
            </a:r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5676BC7B-E83B-47D2-9333-3D21C2306B7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593" y="2006480"/>
            <a:ext cx="6034407" cy="3922364"/>
          </a:xfr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пищеварительной 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436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608A31C-8259-40A6-B71E-D3B0E2B87C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1646" y="1690688"/>
            <a:ext cx="4208016" cy="470087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800" b="1" i="1" dirty="0"/>
              <a:t>Билиарный круг </a:t>
            </a:r>
            <a:r>
              <a:rPr lang="ru-RU" sz="1800" b="1" i="1" dirty="0" err="1"/>
              <a:t>желчеобращения</a:t>
            </a:r>
            <a:r>
              <a:rPr lang="ru-RU" sz="1800" b="1" i="1" dirty="0"/>
              <a:t> </a:t>
            </a:r>
            <a:r>
              <a:rPr lang="ru-RU" sz="1800" dirty="0"/>
              <a:t>– желчь вырабатывается в печени, стекает по печеночному протоку в желчный пузырь, где накапливается и по мере необходимости участия в пищеварительном процессе высвобождается в просвет 12-перстной кишки, где всасывается в тонком кишечнике и по кровеносным (воротная вена) и лимфатическим сосудам поступает обратно в печень.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B33B707A-3556-4A37-B711-5447791AC6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1"/>
          <a:stretch/>
        </p:blipFill>
        <p:spPr>
          <a:xfrm>
            <a:off x="4947825" y="1358283"/>
            <a:ext cx="7244175" cy="5499717"/>
          </a:xfr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пищеварительной 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897470" y="1442806"/>
            <a:ext cx="0" cy="5146882"/>
          </a:xfrm>
          <a:prstGeom prst="line">
            <a:avLst/>
          </a:prstGeom>
          <a:ln w="28575">
            <a:solidFill>
              <a:srgbClr val="70B5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32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C4CB55A-9F41-46CB-9342-365CAFADE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9747" y="1497137"/>
            <a:ext cx="5181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/>
              <a:t>Вегетатика</a:t>
            </a:r>
            <a:r>
              <a:rPr lang="ru-RU" dirty="0"/>
              <a:t>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660C5F-6B17-4CE5-BD55-1816540F6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97151"/>
            <a:ext cx="5181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/>
              <a:t>Метасимпатика</a:t>
            </a:r>
            <a:r>
              <a:rPr lang="ru-RU" dirty="0"/>
              <a:t>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D5E17C6-55E0-4751-9EF9-CEE62FEF3C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869" y="2532692"/>
            <a:ext cx="5502140" cy="41266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E7D56C7-CB1E-4F05-8575-E633E0900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47" y="2309706"/>
            <a:ext cx="5322453" cy="4275533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9" name="Равнобедренный треугольник 8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0" name="Равнобедренный треугольник 9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47369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Иннервация пищеварительной системы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6335706" y="1442806"/>
            <a:ext cx="0" cy="5146882"/>
          </a:xfrm>
          <a:prstGeom prst="line">
            <a:avLst/>
          </a:prstGeom>
          <a:ln w="28575">
            <a:solidFill>
              <a:srgbClr val="70B5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01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70A0F45D-0951-4755-B625-7D939E730F4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95" y="1890945"/>
            <a:ext cx="6089163" cy="4053450"/>
          </a:xfr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07074898-3CB9-46D5-9A7A-B3D11A275D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6"/>
          <a:stretch/>
        </p:blipFill>
        <p:spPr>
          <a:xfrm>
            <a:off x="6238043" y="1857095"/>
            <a:ext cx="5257799" cy="4326996"/>
          </a:xfr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" name="Равнобедренный треугольник 8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0" y="337351"/>
            <a:ext cx="12192000" cy="994299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471661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Общий обзор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функционирования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пищеварительной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685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F4268A-553D-4F6F-A3DE-4C724DADFE0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000" b="1" i="1" dirty="0" err="1"/>
              <a:t>Тюбаж</a:t>
            </a:r>
            <a:r>
              <a:rPr lang="ru-RU" sz="2000" b="1" i="1" dirty="0"/>
              <a:t>, желчегонные процедуры </a:t>
            </a:r>
            <a:r>
              <a:rPr lang="ru-RU" sz="2000" dirty="0"/>
              <a:t>– обновление </a:t>
            </a:r>
            <a:r>
              <a:rPr lang="ru-RU" sz="2000" dirty="0" err="1"/>
              <a:t>билиарного</a:t>
            </a:r>
            <a:r>
              <a:rPr lang="ru-RU" sz="2000" dirty="0"/>
              <a:t> круга.</a:t>
            </a:r>
          </a:p>
          <a:p>
            <a:r>
              <a:rPr lang="ru-RU" sz="2000" b="1" i="1" dirty="0" err="1"/>
              <a:t>Шанк-пракшалана</a:t>
            </a:r>
            <a:r>
              <a:rPr lang="ru-RU" sz="2000" dirty="0"/>
              <a:t> – выведение избыточной слизи, стимуляция слизистого эпителия, </a:t>
            </a:r>
            <a:r>
              <a:rPr lang="ru-RU" sz="2000" dirty="0" err="1"/>
              <a:t>перезегрузка</a:t>
            </a:r>
            <a:r>
              <a:rPr lang="ru-RU" sz="2000" dirty="0"/>
              <a:t> МНС.</a:t>
            </a:r>
          </a:p>
          <a:p>
            <a:r>
              <a:rPr lang="ru-RU" sz="2000" b="1" i="1" dirty="0"/>
              <a:t>Брюшные манипуляции </a:t>
            </a:r>
            <a:r>
              <a:rPr lang="ru-RU" sz="2000" dirty="0"/>
              <a:t>- выведение избыточной слизи, стимуляция слизистого эпителия, лимфодренаж брюшной полости, массаж кишечника.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6ABB1701-BE4C-40B2-BCF6-00028E5DC0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177" y="1843380"/>
            <a:ext cx="4767902" cy="4351338"/>
          </a:xfr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74003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техник йоги на пищеварительную систему: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018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A3EF9B48-A792-4F96-9D3D-F227FD6D905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9"/>
          <a:stretch/>
        </p:blipFill>
        <p:spPr>
          <a:xfrm>
            <a:off x="577048" y="672433"/>
            <a:ext cx="6684886" cy="6185567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EA2F952F-A543-43C4-AC6B-9D64B0448B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886" y="1356969"/>
            <a:ext cx="4279346" cy="5302330"/>
          </a:xfr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" name="Равнобедренный треугольник 8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0" y="337351"/>
            <a:ext cx="12192000" cy="994299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471661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Выделительная система – почки, мочевой пузырь, мочевыводящие пути.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619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379905-2EAF-415C-B2CB-82F6B1EEA9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812002"/>
            <a:ext cx="5181600" cy="56135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За детоксикацию экзо- и эндотоксинов отвечает печень, за вывод деактивированных продуктов – почки.</a:t>
            </a:r>
          </a:p>
          <a:p>
            <a:pPr marL="0" indent="0">
              <a:buNone/>
            </a:pPr>
            <a:r>
              <a:rPr lang="ru-RU" sz="2000" dirty="0"/>
              <a:t>За здоровое функционирование этих органов отвечает иммунная система.</a:t>
            </a:r>
          </a:p>
          <a:p>
            <a:pPr marL="0" indent="0">
              <a:buNone/>
            </a:pPr>
            <a:r>
              <a:rPr lang="ru-RU" sz="2000" dirty="0"/>
              <a:t>Качество работы пищеварительной и выделительной систем напрямую зависят от подвижности органов грудной и брюшной полостей и эмоционального состояния их хозяина.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97F0939B-5752-474D-84BA-BA5888FD636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583" y="628073"/>
            <a:ext cx="5181600" cy="310896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99A8C51-E821-4126-AC9D-31DCAFFAFC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1" y="4191496"/>
            <a:ext cx="3620655" cy="2038429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" name="Равнобедренный треугольник 8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479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BF7422A-DD4B-43E4-9D1B-DE48BEC1F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2172" y="1577051"/>
            <a:ext cx="4532791" cy="46994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dirty="0"/>
              <a:t>Обеспечение подвижности почкам (экскурсия 600м/</a:t>
            </a:r>
            <a:r>
              <a:rPr lang="ru-RU" sz="1600" dirty="0" err="1"/>
              <a:t>сут</a:t>
            </a:r>
            <a:r>
              <a:rPr lang="ru-RU" sz="1600" dirty="0"/>
              <a:t>) – микроциркуляция органа, предотвращение застойных эффектов;</a:t>
            </a:r>
          </a:p>
          <a:p>
            <a:pPr>
              <a:lnSpc>
                <a:spcPct val="100000"/>
              </a:lnSpc>
            </a:pPr>
            <a:r>
              <a:rPr lang="ru-RU" sz="1600" dirty="0"/>
              <a:t>Обеспечение качества общего кровообращения организма;</a:t>
            </a:r>
          </a:p>
          <a:p>
            <a:pPr>
              <a:lnSpc>
                <a:spcPct val="100000"/>
              </a:lnSpc>
            </a:pPr>
            <a:r>
              <a:rPr lang="ru-RU" sz="1600" dirty="0"/>
              <a:t>Перевернутые асаны, как средство профилактики опущения;</a:t>
            </a:r>
          </a:p>
          <a:p>
            <a:pPr>
              <a:lnSpc>
                <a:spcPct val="100000"/>
              </a:lnSpc>
            </a:pPr>
            <a:r>
              <a:rPr lang="ru-RU" sz="1600" dirty="0"/>
              <a:t>Поддержание функциональности подвздошно-поясничной мышцы, как главного почечного ложа;</a:t>
            </a:r>
          </a:p>
          <a:p>
            <a:pPr>
              <a:lnSpc>
                <a:spcPct val="100000"/>
              </a:lnSpc>
            </a:pPr>
            <a:r>
              <a:rPr lang="ru-RU" sz="1600" dirty="0"/>
              <a:t>Обеспечение подвижности и функциональности органов малого таза (мочевого пузыря, мочевыводящих путей), поддержание высокого уровня функционирования клеток иммунитета, обитающих в слизистой органов выделительной системы.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51A0F3A6-8AA6-45A8-973E-8D48AFC7A8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9" r="2606"/>
          <a:stretch/>
        </p:blipFill>
        <p:spPr>
          <a:xfrm>
            <a:off x="4915226" y="1691878"/>
            <a:ext cx="7296097" cy="4380448"/>
          </a:xfr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70B5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74003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техник йоги на выделительную систему: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915226" y="1442806"/>
            <a:ext cx="0" cy="5146882"/>
          </a:xfrm>
          <a:prstGeom prst="line">
            <a:avLst/>
          </a:prstGeom>
          <a:ln w="28575">
            <a:solidFill>
              <a:srgbClr val="70B5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826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A9B60D-4AA3-4176-870C-E62346B51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083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dirty="0"/>
              <a:t>Йога – наиболее комплексная система оздоровления организма человека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9232EF9A-BFA4-4064-B18C-F5F5C1227F5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24" y="2105890"/>
            <a:ext cx="4071071" cy="4071071"/>
          </a:xfr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536F148D-376D-497B-BD10-5CE61EBC73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236" y="3082778"/>
            <a:ext cx="2521528" cy="2521528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75A8173-1706-4A96-B027-1A80B0F19E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509" y="2105890"/>
            <a:ext cx="4071071" cy="4071071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70B5BC"/>
          </a:solidFill>
        </p:grpSpPr>
        <p:sp>
          <p:nvSpPr>
            <p:cNvPr id="9" name="Равнобедренный треугольник 8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1" name="Равнобедренный треугольник 10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70B5BC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143000" y="328430"/>
            <a:ext cx="9906000" cy="1189652"/>
          </a:xfrm>
          <a:prstGeom prst="rect">
            <a:avLst/>
          </a:prstGeom>
          <a:noFill/>
          <a:ln w="38100">
            <a:solidFill>
              <a:srgbClr val="70B5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70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1679</TotalTime>
  <Words>996</Words>
  <Application>Microsoft Office PowerPoint</Application>
  <PresentationFormat>Произвольный</PresentationFormat>
  <Paragraphs>131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Йога – наиболее комплексная система оздоровления организма человека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Анатомия и физиология пищеварительной и выделительной систем</dc:title>
  <dc:creator>Николай Шатский</dc:creator>
  <cp:lastModifiedBy>Пользователь Windows</cp:lastModifiedBy>
  <cp:revision>10</cp:revision>
  <dcterms:created xsi:type="dcterms:W3CDTF">2019-08-02T09:08:55Z</dcterms:created>
  <dcterms:modified xsi:type="dcterms:W3CDTF">2019-08-04T09:18:19Z</dcterms:modified>
</cp:coreProperties>
</file>